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C6C6"/>
    <a:srgbClr val="FF7575"/>
    <a:srgbClr val="5B708F"/>
    <a:srgbClr val="8093AE"/>
    <a:srgbClr val="A8B5C8"/>
    <a:srgbClr val="A4B1C4"/>
    <a:srgbClr val="FFE181"/>
    <a:srgbClr val="FFD4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2" d="100"/>
          <a:sy n="102" d="100"/>
        </p:scale>
        <p:origin x="-158" y="-2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5DD52D6-CD48-4A14-83ED-95A0F5B1B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3645CC20-24D2-4C09-A9E8-5BC626731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4FD5485B-D4EA-457E-A537-348A9A56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582DFE21-095A-495F-9ED1-5E8B93B95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22268D69-F5F1-4025-BF4F-B732C8D0F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3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2CE0CCA-7EED-4C38-AD2C-79CA1B469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6DC66B7E-75A6-4259-8AAF-DEFF2DC3F1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520837D7-7BD4-43F5-BA08-07D0C104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96828856-A401-474E-8201-32450AE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9569B196-5375-409A-B5CE-81C372870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29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75C5FA9B-9727-4986-B2DD-843BA2119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CDCBFF43-5229-4B46-8F57-5358A6644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BB363732-F95F-4D98-87FE-7D8CE5AE4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D109F1FC-3C5D-412E-BD15-6BC2662A3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1175F3D-7F99-4842-9BC7-05F86BA9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8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9E8D3C6-857D-434B-BAAB-3A692F2C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4701DF54-8BC1-4D7C-AFC0-853EB6CE3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8A39F4D2-D240-4C89-88AD-8C0B2F3A3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09309B2D-EFF7-4C89-810F-E19B40A02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5B288BC6-C5F0-466B-A70E-B21071EBE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7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03AADAE-3D01-4A9D-BE47-62772A68A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30CC2D25-753F-4D25-AE83-41EB82796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FD4877FB-A90D-42D2-9050-6205DAB37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CF1654A4-D6C1-4A56-94FB-C425FA919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D6FE93B-4505-4813-AB62-45D05D518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6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50872B5-048D-4511-9192-6997ED372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EF5E119-8172-40E3-AFFF-79EA0A6039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17A23D5E-DD91-4A28-97EE-162FC36D9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19A45BC8-FBF5-443C-ADB1-D38FE678C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32F9CD15-E645-41CF-B19E-3ABA3435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14EF5BCA-077D-41C4-BD46-D7E737502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3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22AF9E9-C214-42A9-8BCB-DB202B27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EF4138C8-C923-452F-A4A2-862E27618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1F4E10C0-6389-457D-992A-C73708463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254303E2-48C5-466D-BF4C-8B6E2FDB9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5FA30B54-3407-4460-A6BA-86F8DD3C78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72458306-7C8D-4AB9-9159-6BB3AAF31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E445D575-96C2-463C-9373-FDA2C402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5F8D4149-E101-4507-BDA2-EBD4F07B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3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0756768-BC13-448E-B1B7-3D6D16F34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50B55A57-9A0A-419E-9C1A-517CE468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4309D4AD-0A74-4677-ABAD-63F77E125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7DADD84D-F5CA-4CCA-9058-7C695AC3B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10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E92C0A7A-B3FD-4A6D-B9F8-40B4318A9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B6D487BE-6031-4E87-94C2-AEA35772C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724F5293-72C9-47E0-A604-8876625C4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8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A59437C-9CB0-4882-8C31-89BAC79FD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A9AA2356-CC21-44AE-B197-51F67C56C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9BA663A4-C97A-4701-B952-BDC4C5621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0E3C6E6B-7A4F-49EC-ABF2-AF06184AF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C90742A5-6ADB-4DA6-BD8E-3B8CD1C5C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E3CC393D-124D-4C3D-A7E7-0EBCF5A36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9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FECB3C4-E697-4B47-A4BA-4FBD177E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9A236E10-A826-429B-B3DA-82E0DF1B8E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7452FACB-10EE-460A-9461-142D70C8E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8063EA2E-DF1E-482C-AC30-74A9E6C7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9AF1E2F2-EABF-4380-8D01-C09CB3CE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3F5801BE-917C-423B-A2CC-FE6AA0BC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5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2ABAE47F-E3F2-4022-9D79-A31BDAC02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12E38207-D600-49EE-A912-26CC7063D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D9BC6AC7-FF14-45A8-B627-D282574D5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2F234-4C4D-4E6C-B46E-5A649B41DC29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AB018727-E236-4642-8349-D6A44E39C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027DC3AF-B988-4727-B4E8-347FBFC88C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F2671-980E-4925-AD46-7D7462813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74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up 38">
            <a:extLst>
              <a:ext uri="{FF2B5EF4-FFF2-40B4-BE49-F238E27FC236}">
                <a16:creationId xmlns:a16="http://schemas.microsoft.com/office/drawing/2014/main" id="{B99E7570-36D1-46AA-AE41-F98CEFBC7CDE}"/>
              </a:ext>
            </a:extLst>
          </p:cNvPr>
          <p:cNvGrpSpPr/>
          <p:nvPr/>
        </p:nvGrpSpPr>
        <p:grpSpPr>
          <a:xfrm>
            <a:off x="-11193257" y="0"/>
            <a:ext cx="14468933" cy="6858000"/>
            <a:chOff x="-2276932" y="0"/>
            <a:chExt cx="14468933" cy="6858000"/>
          </a:xfrm>
        </p:grpSpPr>
        <p:grpSp>
          <p:nvGrpSpPr>
            <p:cNvPr id="13" name="Grup 12">
              <a:extLst>
                <a:ext uri="{FF2B5EF4-FFF2-40B4-BE49-F238E27FC236}">
                  <a16:creationId xmlns:a16="http://schemas.microsoft.com/office/drawing/2014/main" id="{0FDD8129-D4CB-4408-9795-453665898079}"/>
                </a:ext>
              </a:extLst>
            </p:cNvPr>
            <p:cNvGrpSpPr/>
            <p:nvPr/>
          </p:nvGrpSpPr>
          <p:grpSpPr>
            <a:xfrm>
              <a:off x="1" y="0"/>
              <a:ext cx="12192000" cy="6858000"/>
              <a:chOff x="1" y="0"/>
              <a:chExt cx="12192000" cy="6858000"/>
            </a:xfrm>
          </p:grpSpPr>
          <p:sp>
            <p:nvSpPr>
              <p:cNvPr id="4" name="Persegi Panjang 3">
                <a:extLst>
                  <a:ext uri="{FF2B5EF4-FFF2-40B4-BE49-F238E27FC236}">
                    <a16:creationId xmlns:a16="http://schemas.microsoft.com/office/drawing/2014/main" id="{B50424CB-C403-4D4C-B92C-9A6F35C66307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Bentuk Bebas: Bentuk 8">
                <a:extLst>
                  <a:ext uri="{FF2B5EF4-FFF2-40B4-BE49-F238E27FC236}">
                    <a16:creationId xmlns:a16="http://schemas.microsoft.com/office/drawing/2014/main" id="{412B0AD8-8E12-437F-8290-FEA741A82B99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Kotak Teks 9">
                <a:extLst>
                  <a:ext uri="{FF2B5EF4-FFF2-40B4-BE49-F238E27FC236}">
                    <a16:creationId xmlns:a16="http://schemas.microsoft.com/office/drawing/2014/main" id="{9EF14FC6-253F-4F74-940B-0A2019D48526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Pengertian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12" name="Grafik 11" descr="Lampu">
                <a:extLst>
                  <a:ext uri="{FF2B5EF4-FFF2-40B4-BE49-F238E27FC236}">
                    <a16:creationId xmlns:a16="http://schemas.microsoft.com/office/drawing/2014/main" id="{F91FF8A9-8A09-45B8-971E-4AE25211FA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14" name="Grup 13">
              <a:extLst>
                <a:ext uri="{FF2B5EF4-FFF2-40B4-BE49-F238E27FC236}">
                  <a16:creationId xmlns:a16="http://schemas.microsoft.com/office/drawing/2014/main" id="{74FFC961-0EBF-48A0-BB75-A5F3AF82905B}"/>
                </a:ext>
              </a:extLst>
            </p:cNvPr>
            <p:cNvGrpSpPr/>
            <p:nvPr/>
          </p:nvGrpSpPr>
          <p:grpSpPr>
            <a:xfrm>
              <a:off x="-447348" y="0"/>
              <a:ext cx="12227247" cy="6858000"/>
              <a:chOff x="1" y="0"/>
              <a:chExt cx="12227247" cy="6858000"/>
            </a:xfrm>
          </p:grpSpPr>
          <p:sp>
            <p:nvSpPr>
              <p:cNvPr id="15" name="Persegi Panjang 14">
                <a:extLst>
                  <a:ext uri="{FF2B5EF4-FFF2-40B4-BE49-F238E27FC236}">
                    <a16:creationId xmlns:a16="http://schemas.microsoft.com/office/drawing/2014/main" id="{916D0205-5272-4D82-A1DD-A70EC0A028D0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Bentuk Bebas: Bentuk 15">
                <a:extLst>
                  <a:ext uri="{FF2B5EF4-FFF2-40B4-BE49-F238E27FC236}">
                    <a16:creationId xmlns:a16="http://schemas.microsoft.com/office/drawing/2014/main" id="{486BFF8B-A724-4BE6-8EB2-1EA5ECABB602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Kotak Teks 16">
                <a:extLst>
                  <a:ext uri="{FF2B5EF4-FFF2-40B4-BE49-F238E27FC236}">
                    <a16:creationId xmlns:a16="http://schemas.microsoft.com/office/drawing/2014/main" id="{A8D95FD2-BAF9-43E6-8A17-263CF3F306C8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Error</a:t>
                </a:r>
              </a:p>
            </p:txBody>
          </p:sp>
          <p:pic>
            <p:nvPicPr>
              <p:cNvPr id="18" name="Grafik 17" descr="Lampu">
                <a:extLst>
                  <a:ext uri="{FF2B5EF4-FFF2-40B4-BE49-F238E27FC236}">
                    <a16:creationId xmlns:a16="http://schemas.microsoft.com/office/drawing/2014/main" id="{E165E2A9-6ACB-45DA-A3AC-BA832C5BB2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19" name="Grup 18">
              <a:extLst>
                <a:ext uri="{FF2B5EF4-FFF2-40B4-BE49-F238E27FC236}">
                  <a16:creationId xmlns:a16="http://schemas.microsoft.com/office/drawing/2014/main" id="{D93EF3C2-9EE2-4BE8-A864-FA79B0A2BC37}"/>
                </a:ext>
              </a:extLst>
            </p:cNvPr>
            <p:cNvGrpSpPr/>
            <p:nvPr/>
          </p:nvGrpSpPr>
          <p:grpSpPr>
            <a:xfrm>
              <a:off x="-904744" y="0"/>
              <a:ext cx="12227247" cy="6858000"/>
              <a:chOff x="1" y="0"/>
              <a:chExt cx="12227247" cy="6858000"/>
            </a:xfrm>
          </p:grpSpPr>
          <p:sp>
            <p:nvSpPr>
              <p:cNvPr id="20" name="Persegi Panjang 19">
                <a:extLst>
                  <a:ext uri="{FF2B5EF4-FFF2-40B4-BE49-F238E27FC236}">
                    <a16:creationId xmlns:a16="http://schemas.microsoft.com/office/drawing/2014/main" id="{63B2DF85-8BEE-4213-9191-10B3491ACAF2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Bentuk Bebas: Bentuk 20">
                <a:extLst>
                  <a:ext uri="{FF2B5EF4-FFF2-40B4-BE49-F238E27FC236}">
                    <a16:creationId xmlns:a16="http://schemas.microsoft.com/office/drawing/2014/main" id="{ED988A74-7045-4D54-8552-C5A3B92BC41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Kotak Teks 21">
                <a:extLst>
                  <a:ext uri="{FF2B5EF4-FFF2-40B4-BE49-F238E27FC236}">
                    <a16:creationId xmlns:a16="http://schemas.microsoft.com/office/drawing/2014/main" id="{1F9F3268-5D64-406F-B3E9-4AD7B5ED162A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User</a:t>
                </a:r>
              </a:p>
            </p:txBody>
          </p:sp>
          <p:pic>
            <p:nvPicPr>
              <p:cNvPr id="23" name="Grafik 22" descr="Lampu">
                <a:extLst>
                  <a:ext uri="{FF2B5EF4-FFF2-40B4-BE49-F238E27FC236}">
                    <a16:creationId xmlns:a16="http://schemas.microsoft.com/office/drawing/2014/main" id="{B32BB779-5FA6-4277-B2E2-395EF34098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4" name="Grup 23">
              <a:extLst>
                <a:ext uri="{FF2B5EF4-FFF2-40B4-BE49-F238E27FC236}">
                  <a16:creationId xmlns:a16="http://schemas.microsoft.com/office/drawing/2014/main" id="{571DB7AA-F06A-4CB5-8E49-6EA2EFD9B10E}"/>
                </a:ext>
              </a:extLst>
            </p:cNvPr>
            <p:cNvGrpSpPr/>
            <p:nvPr/>
          </p:nvGrpSpPr>
          <p:grpSpPr>
            <a:xfrm>
              <a:off x="-1362140" y="0"/>
              <a:ext cx="12192000" cy="6858000"/>
              <a:chOff x="1" y="0"/>
              <a:chExt cx="12192000" cy="6858000"/>
            </a:xfrm>
          </p:grpSpPr>
          <p:sp>
            <p:nvSpPr>
              <p:cNvPr id="25" name="Persegi Panjang 24">
                <a:extLst>
                  <a:ext uri="{FF2B5EF4-FFF2-40B4-BE49-F238E27FC236}">
                    <a16:creationId xmlns:a16="http://schemas.microsoft.com/office/drawing/2014/main" id="{8DBE6D11-2A62-41CC-A558-A36E4BAE6977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Bentuk Bebas: Bentuk 25">
                <a:extLst>
                  <a:ext uri="{FF2B5EF4-FFF2-40B4-BE49-F238E27FC236}">
                    <a16:creationId xmlns:a16="http://schemas.microsoft.com/office/drawing/2014/main" id="{16A36AB5-E4AB-4E90-A345-6BC179F5058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Kotak Teks 26">
                <a:extLst>
                  <a:ext uri="{FF2B5EF4-FFF2-40B4-BE49-F238E27FC236}">
                    <a16:creationId xmlns:a16="http://schemas.microsoft.com/office/drawing/2014/main" id="{14801A9E-577D-49B3-BDB1-6F567BEFDE55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program</a:t>
                </a:r>
              </a:p>
            </p:txBody>
          </p:sp>
          <p:pic>
            <p:nvPicPr>
              <p:cNvPr id="28" name="Grafik 27" descr="Lampu">
                <a:extLst>
                  <a:ext uri="{FF2B5EF4-FFF2-40B4-BE49-F238E27FC236}">
                    <a16:creationId xmlns:a16="http://schemas.microsoft.com/office/drawing/2014/main" id="{A7F0BBCB-DEF6-46C6-BA44-9E875A51CF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9" name="Grup 28">
              <a:extLst>
                <a:ext uri="{FF2B5EF4-FFF2-40B4-BE49-F238E27FC236}">
                  <a16:creationId xmlns:a16="http://schemas.microsoft.com/office/drawing/2014/main" id="{71FEAA20-38A9-4DE9-8437-0CCDE1D69C64}"/>
                </a:ext>
              </a:extLst>
            </p:cNvPr>
            <p:cNvGrpSpPr/>
            <p:nvPr/>
          </p:nvGrpSpPr>
          <p:grpSpPr>
            <a:xfrm>
              <a:off x="-1814513" y="0"/>
              <a:ext cx="12192000" cy="6858000"/>
              <a:chOff x="1" y="0"/>
              <a:chExt cx="12192000" cy="6858000"/>
            </a:xfrm>
          </p:grpSpPr>
          <p:sp>
            <p:nvSpPr>
              <p:cNvPr id="30" name="Persegi Panjang 29">
                <a:extLst>
                  <a:ext uri="{FF2B5EF4-FFF2-40B4-BE49-F238E27FC236}">
                    <a16:creationId xmlns:a16="http://schemas.microsoft.com/office/drawing/2014/main" id="{9D2B78EC-17B2-4723-83D4-E0145BA479AC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Bentuk Bebas: Bentuk 30">
                <a:extLst>
                  <a:ext uri="{FF2B5EF4-FFF2-40B4-BE49-F238E27FC236}">
                    <a16:creationId xmlns:a16="http://schemas.microsoft.com/office/drawing/2014/main" id="{3E72D429-44BD-48EE-9EC2-87F365F06023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Kotak Teks 31">
                <a:extLst>
                  <a:ext uri="{FF2B5EF4-FFF2-40B4-BE49-F238E27FC236}">
                    <a16:creationId xmlns:a16="http://schemas.microsoft.com/office/drawing/2014/main" id="{C295C182-6945-49BE-A518-64CAD3426DD1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kesalahan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3" name="Grafik 32" descr="Lampu">
                <a:extLst>
                  <a:ext uri="{FF2B5EF4-FFF2-40B4-BE49-F238E27FC236}">
                    <a16:creationId xmlns:a16="http://schemas.microsoft.com/office/drawing/2014/main" id="{D2CF925E-886E-441E-9563-D113F372E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A9FEA49-F298-466B-A97D-D7CA854BED0E}"/>
                </a:ext>
              </a:extLst>
            </p:cNvPr>
            <p:cNvGrpSpPr/>
            <p:nvPr/>
          </p:nvGrpSpPr>
          <p:grpSpPr>
            <a:xfrm>
              <a:off x="-2276932" y="0"/>
              <a:ext cx="12192000" cy="6858000"/>
              <a:chOff x="1" y="0"/>
              <a:chExt cx="12192000" cy="6858000"/>
            </a:xfrm>
          </p:grpSpPr>
          <p:sp>
            <p:nvSpPr>
              <p:cNvPr id="35" name="Persegi Panjang 34">
                <a:extLst>
                  <a:ext uri="{FF2B5EF4-FFF2-40B4-BE49-F238E27FC236}">
                    <a16:creationId xmlns:a16="http://schemas.microsoft.com/office/drawing/2014/main" id="{3990B0F4-E41C-47EC-B6B6-1D3B90FE076E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Bentuk Bebas: Bentuk 35">
                <a:extLst>
                  <a:ext uri="{FF2B5EF4-FFF2-40B4-BE49-F238E27FC236}">
                    <a16:creationId xmlns:a16="http://schemas.microsoft.com/office/drawing/2014/main" id="{69D2E766-1102-403F-8EAA-E2D3FB32E22B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Kotak Teks 36">
                <a:extLst>
                  <a:ext uri="{FF2B5EF4-FFF2-40B4-BE49-F238E27FC236}">
                    <a16:creationId xmlns:a16="http://schemas.microsoft.com/office/drawing/2014/main" id="{529737D7-17AE-4EE6-87D9-04B1CD6922A5}"/>
                  </a:ext>
                </a:extLst>
              </p:cNvPr>
              <p:cNvSpPr txBox="1"/>
              <p:nvPr/>
            </p:nvSpPr>
            <p:spPr>
              <a:xfrm rot="16200000">
                <a:off x="10835543" y="3019901"/>
                <a:ext cx="21370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Penggunaan</a:t>
                </a:r>
                <a:endParaRPr lang="en-US" sz="24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8" name="Grafik 37" descr="Lampu">
                <a:extLst>
                  <a:ext uri="{FF2B5EF4-FFF2-40B4-BE49-F238E27FC236}">
                    <a16:creationId xmlns:a16="http://schemas.microsoft.com/office/drawing/2014/main" id="{0F0FD700-7FB7-48C4-AC89-2A682BA36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</p:grpSp>
      <p:sp>
        <p:nvSpPr>
          <p:cNvPr id="40" name="TextBox 3">
            <a:extLst>
              <a:ext uri="{FF2B5EF4-FFF2-40B4-BE49-F238E27FC236}">
                <a16:creationId xmlns:a16="http://schemas.microsoft.com/office/drawing/2014/main" id="{BBF9954F-6935-48F9-AE04-33071F0BEB39}"/>
              </a:ext>
            </a:extLst>
          </p:cNvPr>
          <p:cNvSpPr txBox="1"/>
          <p:nvPr/>
        </p:nvSpPr>
        <p:spPr>
          <a:xfrm>
            <a:off x="4362619" y="1125376"/>
            <a:ext cx="72789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FF5969"/>
                </a:solidFill>
                <a:latin typeface="Tw Cen MT" panose="020B0602020104020603" pitchFamily="34" charset="0"/>
              </a:rPr>
              <a:t>Error Handling</a:t>
            </a:r>
          </a:p>
        </p:txBody>
      </p:sp>
      <p:grpSp>
        <p:nvGrpSpPr>
          <p:cNvPr id="41" name="Group 4">
            <a:extLst>
              <a:ext uri="{FF2B5EF4-FFF2-40B4-BE49-F238E27FC236}">
                <a16:creationId xmlns:a16="http://schemas.microsoft.com/office/drawing/2014/main" id="{0B600736-88BD-4C2B-A4D1-61300FF935AC}"/>
              </a:ext>
            </a:extLst>
          </p:cNvPr>
          <p:cNvGrpSpPr/>
          <p:nvPr/>
        </p:nvGrpSpPr>
        <p:grpSpPr>
          <a:xfrm>
            <a:off x="5789865" y="4726802"/>
            <a:ext cx="4140553" cy="451824"/>
            <a:chOff x="4679586" y="878988"/>
            <a:chExt cx="1745757" cy="190500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52A1093-BE18-457C-9DDA-3CD12344AFC9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F992E200-916C-4902-A1E9-35D7FDF68A94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00CBB41-A3E5-4E29-8578-95F74A5EB575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07B0D31-D720-4A64-8046-025F452A5139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DB98BC2A-F553-4AC0-A7A1-94A2F4B2654F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0731AA3-CDA5-48EA-A2EC-9DA5422CAD0E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11">
            <a:extLst>
              <a:ext uri="{FF2B5EF4-FFF2-40B4-BE49-F238E27FC236}">
                <a16:creationId xmlns:a16="http://schemas.microsoft.com/office/drawing/2014/main" id="{EBAA415B-E9FA-44F9-A85C-C8C125B7282D}"/>
              </a:ext>
            </a:extLst>
          </p:cNvPr>
          <p:cNvSpPr txBox="1"/>
          <p:nvPr/>
        </p:nvSpPr>
        <p:spPr>
          <a:xfrm>
            <a:off x="5143385" y="2445187"/>
            <a:ext cx="61692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rgbClr val="52CBBE"/>
                </a:solidFill>
                <a:latin typeface="Tw Cen MT" panose="020B0602020104020603" pitchFamily="34" charset="0"/>
              </a:rPr>
              <a:t>Kelompok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 6 :</a:t>
            </a:r>
          </a:p>
          <a:p>
            <a:pPr marL="571500" indent="-571500">
              <a:buFontTx/>
              <a:buChar char="-"/>
            </a:pP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Nicholas Nanda </a:t>
            </a:r>
            <a:r>
              <a:rPr lang="en-US" sz="2400">
                <a:solidFill>
                  <a:srgbClr val="52CBBE"/>
                </a:solidFill>
                <a:latin typeface="Tw Cen MT" panose="020B0602020104020603" pitchFamily="34" charset="0"/>
              </a:rPr>
              <a:t>(123180049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en-US" sz="2400" dirty="0" err="1">
                <a:solidFill>
                  <a:srgbClr val="52CBBE"/>
                </a:solidFill>
                <a:latin typeface="Tw Cen MT" panose="020B0602020104020603" pitchFamily="34" charset="0"/>
              </a:rPr>
              <a:t>Febi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2400" dirty="0" err="1">
                <a:solidFill>
                  <a:srgbClr val="52CBBE"/>
                </a:solidFill>
                <a:latin typeface="Tw Cen MT" panose="020B0602020104020603" pitchFamily="34" charset="0"/>
              </a:rPr>
              <a:t>Dwi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2400" dirty="0" err="1">
                <a:solidFill>
                  <a:srgbClr val="52CBBE"/>
                </a:solidFill>
                <a:latin typeface="Tw Cen MT" panose="020B0602020104020603" pitchFamily="34" charset="0"/>
              </a:rPr>
              <a:t>Andriansyah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 (123180069)</a:t>
            </a:r>
          </a:p>
          <a:p>
            <a:pPr marL="571500" indent="-571500">
              <a:buFontTx/>
              <a:buChar char="-"/>
            </a:pPr>
            <a:r>
              <a:rPr lang="en-US" sz="2400" dirty="0" err="1">
                <a:solidFill>
                  <a:srgbClr val="52CBBE"/>
                </a:solidFill>
                <a:latin typeface="Tw Cen MT" panose="020B0602020104020603" pitchFamily="34" charset="0"/>
              </a:rPr>
              <a:t>Hilmy</a:t>
            </a:r>
            <a:r>
              <a:rPr lang="en-US" sz="2400" dirty="0">
                <a:solidFill>
                  <a:srgbClr val="52CBBE"/>
                </a:solidFill>
                <a:latin typeface="Tw Cen MT" panose="020B0602020104020603" pitchFamily="34" charset="0"/>
              </a:rPr>
              <a:t> Haidar (123180073)</a:t>
            </a:r>
          </a:p>
        </p:txBody>
      </p:sp>
    </p:spTree>
    <p:extLst>
      <p:ext uri="{BB962C8B-B14F-4D97-AF65-F5344CB8AC3E}">
        <p14:creationId xmlns:p14="http://schemas.microsoft.com/office/powerpoint/2010/main" val="2587177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173014" y="-83127"/>
            <a:ext cx="12192000" cy="6858000"/>
            <a:chOff x="35248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35248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" name="Grup 1">
            <a:extLst>
              <a:ext uri="{FF2B5EF4-FFF2-40B4-BE49-F238E27FC236}">
                <a16:creationId xmlns:a16="http://schemas.microsoft.com/office/drawing/2014/main" id="{B44E172C-A6A6-4E20-B2E3-E125EC98534C}"/>
              </a:ext>
            </a:extLst>
          </p:cNvPr>
          <p:cNvGrpSpPr/>
          <p:nvPr/>
        </p:nvGrpSpPr>
        <p:grpSpPr>
          <a:xfrm>
            <a:off x="-11208920" y="13648"/>
            <a:ext cx="14056831" cy="6858000"/>
            <a:chOff x="-10785174" y="0"/>
            <a:chExt cx="14056831" cy="6858000"/>
          </a:xfrm>
        </p:grpSpPr>
        <p:grpSp>
          <p:nvGrpSpPr>
            <p:cNvPr id="14" name="Grup 13">
              <a:extLst>
                <a:ext uri="{FF2B5EF4-FFF2-40B4-BE49-F238E27FC236}">
                  <a16:creationId xmlns:a16="http://schemas.microsoft.com/office/drawing/2014/main" id="{74FFC961-0EBF-48A0-BB75-A5F3AF82905B}"/>
                </a:ext>
              </a:extLst>
            </p:cNvPr>
            <p:cNvGrpSpPr/>
            <p:nvPr/>
          </p:nvGrpSpPr>
          <p:grpSpPr>
            <a:xfrm>
              <a:off x="-8955590" y="0"/>
              <a:ext cx="12227247" cy="6858000"/>
              <a:chOff x="1" y="0"/>
              <a:chExt cx="12227247" cy="6858000"/>
            </a:xfrm>
          </p:grpSpPr>
          <p:sp>
            <p:nvSpPr>
              <p:cNvPr id="15" name="Persegi Panjang 14">
                <a:extLst>
                  <a:ext uri="{FF2B5EF4-FFF2-40B4-BE49-F238E27FC236}">
                    <a16:creationId xmlns:a16="http://schemas.microsoft.com/office/drawing/2014/main" id="{916D0205-5272-4D82-A1DD-A70EC0A028D0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Bentuk Bebas: Bentuk 15">
                <a:extLst>
                  <a:ext uri="{FF2B5EF4-FFF2-40B4-BE49-F238E27FC236}">
                    <a16:creationId xmlns:a16="http://schemas.microsoft.com/office/drawing/2014/main" id="{486BFF8B-A724-4BE6-8EB2-1EA5ECABB602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Kotak Teks 16">
                <a:extLst>
                  <a:ext uri="{FF2B5EF4-FFF2-40B4-BE49-F238E27FC236}">
                    <a16:creationId xmlns:a16="http://schemas.microsoft.com/office/drawing/2014/main" id="{A8D95FD2-BAF9-43E6-8A17-263CF3F306C8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Error</a:t>
                </a:r>
              </a:p>
            </p:txBody>
          </p:sp>
          <p:pic>
            <p:nvPicPr>
              <p:cNvPr id="18" name="Grafik 17" descr="Lampu">
                <a:extLst>
                  <a:ext uri="{FF2B5EF4-FFF2-40B4-BE49-F238E27FC236}">
                    <a16:creationId xmlns:a16="http://schemas.microsoft.com/office/drawing/2014/main" id="{E165E2A9-6ACB-45DA-A3AC-BA832C5BB2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19" name="Grup 18">
              <a:extLst>
                <a:ext uri="{FF2B5EF4-FFF2-40B4-BE49-F238E27FC236}">
                  <a16:creationId xmlns:a16="http://schemas.microsoft.com/office/drawing/2014/main" id="{D93EF3C2-9EE2-4BE8-A864-FA79B0A2BC37}"/>
                </a:ext>
              </a:extLst>
            </p:cNvPr>
            <p:cNvGrpSpPr/>
            <p:nvPr/>
          </p:nvGrpSpPr>
          <p:grpSpPr>
            <a:xfrm>
              <a:off x="-9412986" y="0"/>
              <a:ext cx="12227247" cy="6858000"/>
              <a:chOff x="1" y="0"/>
              <a:chExt cx="12227247" cy="6858000"/>
            </a:xfrm>
          </p:grpSpPr>
          <p:sp>
            <p:nvSpPr>
              <p:cNvPr id="20" name="Persegi Panjang 19">
                <a:extLst>
                  <a:ext uri="{FF2B5EF4-FFF2-40B4-BE49-F238E27FC236}">
                    <a16:creationId xmlns:a16="http://schemas.microsoft.com/office/drawing/2014/main" id="{63B2DF85-8BEE-4213-9191-10B3491ACAF2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Bentuk Bebas: Bentuk 20">
                <a:extLst>
                  <a:ext uri="{FF2B5EF4-FFF2-40B4-BE49-F238E27FC236}">
                    <a16:creationId xmlns:a16="http://schemas.microsoft.com/office/drawing/2014/main" id="{ED988A74-7045-4D54-8552-C5A3B92BC41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Kotak Teks 21">
                <a:extLst>
                  <a:ext uri="{FF2B5EF4-FFF2-40B4-BE49-F238E27FC236}">
                    <a16:creationId xmlns:a16="http://schemas.microsoft.com/office/drawing/2014/main" id="{1F9F3268-5D64-406F-B3E9-4AD7B5ED162A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User</a:t>
                </a:r>
              </a:p>
            </p:txBody>
          </p:sp>
          <p:pic>
            <p:nvPicPr>
              <p:cNvPr id="23" name="Grafik 22" descr="Lampu">
                <a:extLst>
                  <a:ext uri="{FF2B5EF4-FFF2-40B4-BE49-F238E27FC236}">
                    <a16:creationId xmlns:a16="http://schemas.microsoft.com/office/drawing/2014/main" id="{B32BB779-5FA6-4277-B2E2-395EF34098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4" name="Grup 23">
              <a:extLst>
                <a:ext uri="{FF2B5EF4-FFF2-40B4-BE49-F238E27FC236}">
                  <a16:creationId xmlns:a16="http://schemas.microsoft.com/office/drawing/2014/main" id="{571DB7AA-F06A-4CB5-8E49-6EA2EFD9B10E}"/>
                </a:ext>
              </a:extLst>
            </p:cNvPr>
            <p:cNvGrpSpPr/>
            <p:nvPr/>
          </p:nvGrpSpPr>
          <p:grpSpPr>
            <a:xfrm>
              <a:off x="-9870382" y="0"/>
              <a:ext cx="12192000" cy="6858000"/>
              <a:chOff x="1" y="0"/>
              <a:chExt cx="12192000" cy="6858000"/>
            </a:xfrm>
          </p:grpSpPr>
          <p:sp>
            <p:nvSpPr>
              <p:cNvPr id="25" name="Persegi Panjang 24">
                <a:extLst>
                  <a:ext uri="{FF2B5EF4-FFF2-40B4-BE49-F238E27FC236}">
                    <a16:creationId xmlns:a16="http://schemas.microsoft.com/office/drawing/2014/main" id="{8DBE6D11-2A62-41CC-A558-A36E4BAE6977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Bentuk Bebas: Bentuk 25">
                <a:extLst>
                  <a:ext uri="{FF2B5EF4-FFF2-40B4-BE49-F238E27FC236}">
                    <a16:creationId xmlns:a16="http://schemas.microsoft.com/office/drawing/2014/main" id="{16A36AB5-E4AB-4E90-A345-6BC179F5058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Kotak Teks 26">
                <a:extLst>
                  <a:ext uri="{FF2B5EF4-FFF2-40B4-BE49-F238E27FC236}">
                    <a16:creationId xmlns:a16="http://schemas.microsoft.com/office/drawing/2014/main" id="{14801A9E-577D-49B3-BDB1-6F567BEFDE55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program</a:t>
                </a:r>
              </a:p>
            </p:txBody>
          </p:sp>
          <p:pic>
            <p:nvPicPr>
              <p:cNvPr id="28" name="Grafik 27" descr="Lampu">
                <a:extLst>
                  <a:ext uri="{FF2B5EF4-FFF2-40B4-BE49-F238E27FC236}">
                    <a16:creationId xmlns:a16="http://schemas.microsoft.com/office/drawing/2014/main" id="{A7F0BBCB-DEF6-46C6-BA44-9E875A51CF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9" name="Grup 28">
              <a:extLst>
                <a:ext uri="{FF2B5EF4-FFF2-40B4-BE49-F238E27FC236}">
                  <a16:creationId xmlns:a16="http://schemas.microsoft.com/office/drawing/2014/main" id="{71FEAA20-38A9-4DE9-8437-0CCDE1D69C64}"/>
                </a:ext>
              </a:extLst>
            </p:cNvPr>
            <p:cNvGrpSpPr/>
            <p:nvPr/>
          </p:nvGrpSpPr>
          <p:grpSpPr>
            <a:xfrm>
              <a:off x="-10322755" y="0"/>
              <a:ext cx="12192000" cy="6858000"/>
              <a:chOff x="1" y="0"/>
              <a:chExt cx="12192000" cy="6858000"/>
            </a:xfrm>
          </p:grpSpPr>
          <p:sp>
            <p:nvSpPr>
              <p:cNvPr id="30" name="Persegi Panjang 29">
                <a:extLst>
                  <a:ext uri="{FF2B5EF4-FFF2-40B4-BE49-F238E27FC236}">
                    <a16:creationId xmlns:a16="http://schemas.microsoft.com/office/drawing/2014/main" id="{9D2B78EC-17B2-4723-83D4-E0145BA479AC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Bentuk Bebas: Bentuk 30">
                <a:extLst>
                  <a:ext uri="{FF2B5EF4-FFF2-40B4-BE49-F238E27FC236}">
                    <a16:creationId xmlns:a16="http://schemas.microsoft.com/office/drawing/2014/main" id="{3E72D429-44BD-48EE-9EC2-87F365F06023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Kotak Teks 31">
                <a:extLst>
                  <a:ext uri="{FF2B5EF4-FFF2-40B4-BE49-F238E27FC236}">
                    <a16:creationId xmlns:a16="http://schemas.microsoft.com/office/drawing/2014/main" id="{C295C182-6945-49BE-A518-64CAD3426DD1}"/>
                  </a:ext>
                </a:extLst>
              </p:cNvPr>
              <p:cNvSpPr txBox="1"/>
              <p:nvPr/>
            </p:nvSpPr>
            <p:spPr>
              <a:xfrm rot="16200000">
                <a:off x="10835543" y="2989124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kesalahan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3" name="Grafik 32" descr="Lampu">
                <a:extLst>
                  <a:ext uri="{FF2B5EF4-FFF2-40B4-BE49-F238E27FC236}">
                    <a16:creationId xmlns:a16="http://schemas.microsoft.com/office/drawing/2014/main" id="{D2CF925E-886E-441E-9563-D113F372E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A9FEA49-F298-466B-A97D-D7CA854BED0E}"/>
                </a:ext>
              </a:extLst>
            </p:cNvPr>
            <p:cNvGrpSpPr/>
            <p:nvPr/>
          </p:nvGrpSpPr>
          <p:grpSpPr>
            <a:xfrm>
              <a:off x="-10785174" y="0"/>
              <a:ext cx="12191999" cy="6858000"/>
              <a:chOff x="1" y="0"/>
              <a:chExt cx="12191999" cy="6858000"/>
            </a:xfrm>
          </p:grpSpPr>
          <p:sp>
            <p:nvSpPr>
              <p:cNvPr id="35" name="Persegi Panjang 34">
                <a:extLst>
                  <a:ext uri="{FF2B5EF4-FFF2-40B4-BE49-F238E27FC236}">
                    <a16:creationId xmlns:a16="http://schemas.microsoft.com/office/drawing/2014/main" id="{3990B0F4-E41C-47EC-B6B6-1D3B90FE076E}"/>
                  </a:ext>
                </a:extLst>
              </p:cNvPr>
              <p:cNvSpPr/>
              <p:nvPr/>
            </p:nvSpPr>
            <p:spPr>
              <a:xfrm>
                <a:off x="1" y="0"/>
                <a:ext cx="1217727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Bentuk Bebas: Bentuk 35">
                <a:extLst>
                  <a:ext uri="{FF2B5EF4-FFF2-40B4-BE49-F238E27FC236}">
                    <a16:creationId xmlns:a16="http://schemas.microsoft.com/office/drawing/2014/main" id="{69D2E766-1102-403F-8EAA-E2D3FB32E22B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Kotak Teks 36">
                <a:extLst>
                  <a:ext uri="{FF2B5EF4-FFF2-40B4-BE49-F238E27FC236}">
                    <a16:creationId xmlns:a16="http://schemas.microsoft.com/office/drawing/2014/main" id="{529737D7-17AE-4EE6-87D9-04B1CD6922A5}"/>
                  </a:ext>
                </a:extLst>
              </p:cNvPr>
              <p:cNvSpPr txBox="1"/>
              <p:nvPr/>
            </p:nvSpPr>
            <p:spPr>
              <a:xfrm rot="16200000">
                <a:off x="10835543" y="3019901"/>
                <a:ext cx="21370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Penggunaan</a:t>
                </a:r>
                <a:endParaRPr lang="en-US" sz="24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8" name="Grafik 37" descr="Lampu">
                <a:extLst>
                  <a:ext uri="{FF2B5EF4-FFF2-40B4-BE49-F238E27FC236}">
                    <a16:creationId xmlns:a16="http://schemas.microsoft.com/office/drawing/2014/main" id="{0F0FD700-7FB7-48C4-AC89-2A682BA36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</p:grpSp>
      <p:sp>
        <p:nvSpPr>
          <p:cNvPr id="137" name="TextBox 12">
            <a:extLst>
              <a:ext uri="{FF2B5EF4-FFF2-40B4-BE49-F238E27FC236}">
                <a16:creationId xmlns:a16="http://schemas.microsoft.com/office/drawing/2014/main" id="{074ADD5D-0F4E-423E-BF03-C434241073E7}"/>
              </a:ext>
            </a:extLst>
          </p:cNvPr>
          <p:cNvSpPr txBox="1"/>
          <p:nvPr/>
        </p:nvSpPr>
        <p:spPr>
          <a:xfrm>
            <a:off x="4297322" y="2030547"/>
            <a:ext cx="894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6000" b="1" dirty="0">
              <a:solidFill>
                <a:srgbClr val="E6E7E9"/>
              </a:solidFill>
              <a:latin typeface="Tw Cen MT" panose="020B0602020104020603" pitchFamily="34" charset="0"/>
            </a:endParaRPr>
          </a:p>
        </p:txBody>
      </p:sp>
      <p:sp>
        <p:nvSpPr>
          <p:cNvPr id="147" name="TextBox 11">
            <a:extLst>
              <a:ext uri="{FF2B5EF4-FFF2-40B4-BE49-F238E27FC236}">
                <a16:creationId xmlns:a16="http://schemas.microsoft.com/office/drawing/2014/main" id="{33F55D6F-5C01-4324-843F-EC23A5D5F569}"/>
              </a:ext>
            </a:extLst>
          </p:cNvPr>
          <p:cNvSpPr txBox="1"/>
          <p:nvPr/>
        </p:nvSpPr>
        <p:spPr>
          <a:xfrm>
            <a:off x="3353153" y="612073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Apa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itu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Error Handling ?</a:t>
            </a:r>
          </a:p>
        </p:txBody>
      </p:sp>
      <p:sp>
        <p:nvSpPr>
          <p:cNvPr id="148" name="TextBox 12">
            <a:extLst>
              <a:ext uri="{FF2B5EF4-FFF2-40B4-BE49-F238E27FC236}">
                <a16:creationId xmlns:a16="http://schemas.microsoft.com/office/drawing/2014/main" id="{D158263B-8F9C-4688-BD4D-02473E38D509}"/>
              </a:ext>
            </a:extLst>
          </p:cNvPr>
          <p:cNvSpPr txBox="1"/>
          <p:nvPr/>
        </p:nvSpPr>
        <p:spPr>
          <a:xfrm>
            <a:off x="3413488" y="1335348"/>
            <a:ext cx="7278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Error handling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adalah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sistem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penanganan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kesalahan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(error) pada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berbagai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macam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keadaan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dalam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program.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Dengan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adanya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error handling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ini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maka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program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akan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semakin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user friendly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bagi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para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penggunanya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(user),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baik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user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tingkat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pemula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dirty="0" err="1">
                <a:solidFill>
                  <a:srgbClr val="5D7373"/>
                </a:solidFill>
                <a:latin typeface="Tw Cen MT" panose="020B0602020104020603" pitchFamily="34" charset="0"/>
              </a:rPr>
              <a:t>hingga</a:t>
            </a:r>
            <a:r>
              <a:rPr lang="en-US" dirty="0">
                <a:solidFill>
                  <a:srgbClr val="5D7373"/>
                </a:solidFill>
                <a:latin typeface="Tw Cen MT" panose="020B0602020104020603" pitchFamily="34" charset="0"/>
              </a:rPr>
              <a:t> expert.</a:t>
            </a:r>
          </a:p>
        </p:txBody>
      </p:sp>
      <p:sp>
        <p:nvSpPr>
          <p:cNvPr id="7" name="Kotak Teks 6">
            <a:extLst>
              <a:ext uri="{FF2B5EF4-FFF2-40B4-BE49-F238E27FC236}">
                <a16:creationId xmlns:a16="http://schemas.microsoft.com/office/drawing/2014/main" id="{347F70C3-73E0-4A78-92E8-0498BAA40C2E}"/>
              </a:ext>
            </a:extLst>
          </p:cNvPr>
          <p:cNvSpPr txBox="1"/>
          <p:nvPr/>
        </p:nvSpPr>
        <p:spPr>
          <a:xfrm>
            <a:off x="4767969" y="2914986"/>
            <a:ext cx="44113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Gambar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dibawah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ini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merupakan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contoh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Error yang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diakibatkan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karena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tidak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mencentang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salah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satu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dari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opsi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 yang </a:t>
            </a:r>
            <a:r>
              <a:rPr lang="en-US" sz="1100" dirty="0" err="1">
                <a:solidFill>
                  <a:schemeClr val="accent1">
                    <a:lumMod val="75000"/>
                  </a:schemeClr>
                </a:solidFill>
              </a:rPr>
              <a:t>disediakan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</p:txBody>
      </p:sp>
      <p:pic>
        <p:nvPicPr>
          <p:cNvPr id="11" name="Gambar 10" descr="Sebuah gambar berisi cuplikan layar&#10;&#10;Deskripsi dihasilkan secara otomatis">
            <a:extLst>
              <a:ext uri="{FF2B5EF4-FFF2-40B4-BE49-F238E27FC236}">
                <a16:creationId xmlns:a16="http://schemas.microsoft.com/office/drawing/2014/main" id="{8F7BCBD8-BA9B-4D4C-B027-B3FB86C63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961" y="3512128"/>
            <a:ext cx="2279532" cy="273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847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/>
      <p:bldP spid="148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498195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" name="Grup 1">
            <a:extLst>
              <a:ext uri="{FF2B5EF4-FFF2-40B4-BE49-F238E27FC236}">
                <a16:creationId xmlns:a16="http://schemas.microsoft.com/office/drawing/2014/main" id="{94EB6DC7-DBE7-4509-8DD2-CCDE899CC145}"/>
              </a:ext>
            </a:extLst>
          </p:cNvPr>
          <p:cNvGrpSpPr/>
          <p:nvPr/>
        </p:nvGrpSpPr>
        <p:grpSpPr>
          <a:xfrm>
            <a:off x="-11200811" y="0"/>
            <a:ext cx="13599435" cy="6858000"/>
            <a:chOff x="-10785174" y="0"/>
            <a:chExt cx="13599435" cy="6858000"/>
          </a:xfrm>
        </p:grpSpPr>
        <p:grpSp>
          <p:nvGrpSpPr>
            <p:cNvPr id="19" name="Grup 18">
              <a:extLst>
                <a:ext uri="{FF2B5EF4-FFF2-40B4-BE49-F238E27FC236}">
                  <a16:creationId xmlns:a16="http://schemas.microsoft.com/office/drawing/2014/main" id="{D93EF3C2-9EE2-4BE8-A864-FA79B0A2BC37}"/>
                </a:ext>
              </a:extLst>
            </p:cNvPr>
            <p:cNvGrpSpPr/>
            <p:nvPr/>
          </p:nvGrpSpPr>
          <p:grpSpPr>
            <a:xfrm>
              <a:off x="-9412986" y="0"/>
              <a:ext cx="12227247" cy="6858000"/>
              <a:chOff x="1" y="0"/>
              <a:chExt cx="12227247" cy="6858000"/>
            </a:xfrm>
          </p:grpSpPr>
          <p:sp>
            <p:nvSpPr>
              <p:cNvPr id="20" name="Persegi Panjang 19">
                <a:extLst>
                  <a:ext uri="{FF2B5EF4-FFF2-40B4-BE49-F238E27FC236}">
                    <a16:creationId xmlns:a16="http://schemas.microsoft.com/office/drawing/2014/main" id="{63B2DF85-8BEE-4213-9191-10B3491ACAF2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Bentuk Bebas: Bentuk 20">
                <a:extLst>
                  <a:ext uri="{FF2B5EF4-FFF2-40B4-BE49-F238E27FC236}">
                    <a16:creationId xmlns:a16="http://schemas.microsoft.com/office/drawing/2014/main" id="{ED988A74-7045-4D54-8552-C5A3B92BC41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Kotak Teks 21">
                <a:extLst>
                  <a:ext uri="{FF2B5EF4-FFF2-40B4-BE49-F238E27FC236}">
                    <a16:creationId xmlns:a16="http://schemas.microsoft.com/office/drawing/2014/main" id="{1F9F3268-5D64-406F-B3E9-4AD7B5ED162A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User</a:t>
                </a:r>
              </a:p>
            </p:txBody>
          </p:sp>
          <p:pic>
            <p:nvPicPr>
              <p:cNvPr id="23" name="Grafik 22" descr="Lampu">
                <a:extLst>
                  <a:ext uri="{FF2B5EF4-FFF2-40B4-BE49-F238E27FC236}">
                    <a16:creationId xmlns:a16="http://schemas.microsoft.com/office/drawing/2014/main" id="{B32BB779-5FA6-4277-B2E2-395EF34098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4" name="Grup 23">
              <a:extLst>
                <a:ext uri="{FF2B5EF4-FFF2-40B4-BE49-F238E27FC236}">
                  <a16:creationId xmlns:a16="http://schemas.microsoft.com/office/drawing/2014/main" id="{571DB7AA-F06A-4CB5-8E49-6EA2EFD9B10E}"/>
                </a:ext>
              </a:extLst>
            </p:cNvPr>
            <p:cNvGrpSpPr/>
            <p:nvPr/>
          </p:nvGrpSpPr>
          <p:grpSpPr>
            <a:xfrm>
              <a:off x="-9870382" y="0"/>
              <a:ext cx="12227247" cy="6858000"/>
              <a:chOff x="1" y="0"/>
              <a:chExt cx="12227247" cy="6858000"/>
            </a:xfrm>
          </p:grpSpPr>
          <p:sp>
            <p:nvSpPr>
              <p:cNvPr id="25" name="Persegi Panjang 24">
                <a:extLst>
                  <a:ext uri="{FF2B5EF4-FFF2-40B4-BE49-F238E27FC236}">
                    <a16:creationId xmlns:a16="http://schemas.microsoft.com/office/drawing/2014/main" id="{8DBE6D11-2A62-41CC-A558-A36E4BAE6977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Bentuk Bebas: Bentuk 25">
                <a:extLst>
                  <a:ext uri="{FF2B5EF4-FFF2-40B4-BE49-F238E27FC236}">
                    <a16:creationId xmlns:a16="http://schemas.microsoft.com/office/drawing/2014/main" id="{16A36AB5-E4AB-4E90-A345-6BC179F5058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Kotak Teks 26">
                <a:extLst>
                  <a:ext uri="{FF2B5EF4-FFF2-40B4-BE49-F238E27FC236}">
                    <a16:creationId xmlns:a16="http://schemas.microsoft.com/office/drawing/2014/main" id="{14801A9E-577D-49B3-BDB1-6F567BEFDE55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program</a:t>
                </a:r>
              </a:p>
            </p:txBody>
          </p:sp>
          <p:pic>
            <p:nvPicPr>
              <p:cNvPr id="28" name="Grafik 27" descr="Lampu">
                <a:extLst>
                  <a:ext uri="{FF2B5EF4-FFF2-40B4-BE49-F238E27FC236}">
                    <a16:creationId xmlns:a16="http://schemas.microsoft.com/office/drawing/2014/main" id="{A7F0BBCB-DEF6-46C6-BA44-9E875A51CF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9" name="Grup 28">
              <a:extLst>
                <a:ext uri="{FF2B5EF4-FFF2-40B4-BE49-F238E27FC236}">
                  <a16:creationId xmlns:a16="http://schemas.microsoft.com/office/drawing/2014/main" id="{71FEAA20-38A9-4DE9-8437-0CCDE1D69C64}"/>
                </a:ext>
              </a:extLst>
            </p:cNvPr>
            <p:cNvGrpSpPr/>
            <p:nvPr/>
          </p:nvGrpSpPr>
          <p:grpSpPr>
            <a:xfrm>
              <a:off x="-10322755" y="0"/>
              <a:ext cx="12192000" cy="6858000"/>
              <a:chOff x="1" y="0"/>
              <a:chExt cx="12192000" cy="6858000"/>
            </a:xfrm>
          </p:grpSpPr>
          <p:sp>
            <p:nvSpPr>
              <p:cNvPr id="30" name="Persegi Panjang 29">
                <a:extLst>
                  <a:ext uri="{FF2B5EF4-FFF2-40B4-BE49-F238E27FC236}">
                    <a16:creationId xmlns:a16="http://schemas.microsoft.com/office/drawing/2014/main" id="{9D2B78EC-17B2-4723-83D4-E0145BA479AC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Bentuk Bebas: Bentuk 30">
                <a:extLst>
                  <a:ext uri="{FF2B5EF4-FFF2-40B4-BE49-F238E27FC236}">
                    <a16:creationId xmlns:a16="http://schemas.microsoft.com/office/drawing/2014/main" id="{3E72D429-44BD-48EE-9EC2-87F365F06023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Kotak Teks 31">
                <a:extLst>
                  <a:ext uri="{FF2B5EF4-FFF2-40B4-BE49-F238E27FC236}">
                    <a16:creationId xmlns:a16="http://schemas.microsoft.com/office/drawing/2014/main" id="{C295C182-6945-49BE-A518-64CAD3426DD1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kesalahan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3" name="Grafik 32" descr="Lampu">
                <a:extLst>
                  <a:ext uri="{FF2B5EF4-FFF2-40B4-BE49-F238E27FC236}">
                    <a16:creationId xmlns:a16="http://schemas.microsoft.com/office/drawing/2014/main" id="{D2CF925E-886E-441E-9563-D113F372E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A9FEA49-F298-466B-A97D-D7CA854BED0E}"/>
                </a:ext>
              </a:extLst>
            </p:cNvPr>
            <p:cNvGrpSpPr/>
            <p:nvPr/>
          </p:nvGrpSpPr>
          <p:grpSpPr>
            <a:xfrm>
              <a:off x="-10785174" y="0"/>
              <a:ext cx="12191999" cy="6858000"/>
              <a:chOff x="1" y="0"/>
              <a:chExt cx="12191999" cy="6858000"/>
            </a:xfrm>
          </p:grpSpPr>
          <p:sp>
            <p:nvSpPr>
              <p:cNvPr id="35" name="Persegi Panjang 34">
                <a:extLst>
                  <a:ext uri="{FF2B5EF4-FFF2-40B4-BE49-F238E27FC236}">
                    <a16:creationId xmlns:a16="http://schemas.microsoft.com/office/drawing/2014/main" id="{3990B0F4-E41C-47EC-B6B6-1D3B90FE076E}"/>
                  </a:ext>
                </a:extLst>
              </p:cNvPr>
              <p:cNvSpPr/>
              <p:nvPr/>
            </p:nvSpPr>
            <p:spPr>
              <a:xfrm>
                <a:off x="1" y="0"/>
                <a:ext cx="1217727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Bentuk Bebas: Bentuk 35">
                <a:extLst>
                  <a:ext uri="{FF2B5EF4-FFF2-40B4-BE49-F238E27FC236}">
                    <a16:creationId xmlns:a16="http://schemas.microsoft.com/office/drawing/2014/main" id="{69D2E766-1102-403F-8EAA-E2D3FB32E22B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Kotak Teks 36">
                <a:extLst>
                  <a:ext uri="{FF2B5EF4-FFF2-40B4-BE49-F238E27FC236}">
                    <a16:creationId xmlns:a16="http://schemas.microsoft.com/office/drawing/2014/main" id="{529737D7-17AE-4EE6-87D9-04B1CD6922A5}"/>
                  </a:ext>
                </a:extLst>
              </p:cNvPr>
              <p:cNvSpPr txBox="1"/>
              <p:nvPr/>
            </p:nvSpPr>
            <p:spPr>
              <a:xfrm rot="16200000">
                <a:off x="10835543" y="3019901"/>
                <a:ext cx="21370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Penggunaan</a:t>
                </a:r>
                <a:endParaRPr lang="en-US" sz="24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8" name="Grafik 37" descr="Lampu">
                <a:extLst>
                  <a:ext uri="{FF2B5EF4-FFF2-40B4-BE49-F238E27FC236}">
                    <a16:creationId xmlns:a16="http://schemas.microsoft.com/office/drawing/2014/main" id="{0F0FD700-7FB7-48C4-AC89-2A682BA36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</p:grpSp>
      <p:grpSp>
        <p:nvGrpSpPr>
          <p:cNvPr id="39" name="Group 1">
            <a:extLst>
              <a:ext uri="{FF2B5EF4-FFF2-40B4-BE49-F238E27FC236}">
                <a16:creationId xmlns:a16="http://schemas.microsoft.com/office/drawing/2014/main" id="{F34A6D6E-CEF4-48EB-9444-10254CB51B36}"/>
              </a:ext>
            </a:extLst>
          </p:cNvPr>
          <p:cNvGrpSpPr/>
          <p:nvPr/>
        </p:nvGrpSpPr>
        <p:grpSpPr>
          <a:xfrm>
            <a:off x="2588997" y="1615935"/>
            <a:ext cx="3197225" cy="1390750"/>
            <a:chOff x="764723" y="2142394"/>
            <a:chExt cx="3197225" cy="139075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EE278A1-3F01-486F-8CE2-06541B6C31EF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3">
              <a:extLst>
                <a:ext uri="{FF2B5EF4-FFF2-40B4-BE49-F238E27FC236}">
                  <a16:creationId xmlns:a16="http://schemas.microsoft.com/office/drawing/2014/main" id="{C9AD19E6-DDA9-4C91-8278-A36B0A314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42" name="TextBox 4">
              <a:extLst>
                <a:ext uri="{FF2B5EF4-FFF2-40B4-BE49-F238E27FC236}">
                  <a16:creationId xmlns:a16="http://schemas.microsoft.com/office/drawing/2014/main" id="{64D40BAC-EA45-4F9E-954C-C420A1340252}"/>
                </a:ext>
              </a:extLst>
            </p:cNvPr>
            <p:cNvSpPr txBox="1"/>
            <p:nvPr/>
          </p:nvSpPr>
          <p:spPr>
            <a:xfrm>
              <a:off x="1435200" y="2142394"/>
              <a:ext cx="17447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Perceptual Error</a:t>
              </a:r>
            </a:p>
          </p:txBody>
        </p:sp>
        <p:sp>
          <p:nvSpPr>
            <p:cNvPr id="43" name="TextBox 5">
              <a:extLst>
                <a:ext uri="{FF2B5EF4-FFF2-40B4-BE49-F238E27FC236}">
                  <a16:creationId xmlns:a16="http://schemas.microsoft.com/office/drawing/2014/main" id="{0E74A52A-5100-4CB8-86C7-0017832ADBF7}"/>
                </a:ext>
              </a:extLst>
            </p:cNvPr>
            <p:cNvSpPr txBox="1"/>
            <p:nvPr/>
          </p:nvSpPr>
          <p:spPr>
            <a:xfrm>
              <a:off x="1435200" y="2425148"/>
              <a:ext cx="252674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Adanya</a:t>
              </a:r>
              <a:r>
                <a:rPr lang="en-US" sz="1100" dirty="0"/>
                <a:t> </a:t>
              </a:r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disebabkan</a:t>
              </a:r>
              <a:r>
                <a:rPr lang="en-US" sz="1100" dirty="0"/>
                <a:t> oleh </a:t>
              </a:r>
              <a:r>
                <a:rPr lang="en-US" sz="1100" dirty="0" err="1"/>
                <a:t>ketidak</a:t>
              </a:r>
              <a:r>
                <a:rPr lang="en-US" sz="1100" dirty="0"/>
                <a:t> </a:t>
              </a:r>
              <a:r>
                <a:rPr lang="en-US" sz="1100" dirty="0" err="1"/>
                <a:t>jelasan</a:t>
              </a:r>
              <a:r>
                <a:rPr lang="en-US" sz="1100" dirty="0"/>
                <a:t> </a:t>
              </a:r>
              <a:r>
                <a:rPr lang="en-US" sz="1100" dirty="0" err="1"/>
                <a:t>keterangan</a:t>
              </a:r>
              <a:r>
                <a:rPr lang="en-US" sz="1100" dirty="0"/>
                <a:t> </a:t>
              </a:r>
              <a:r>
                <a:rPr lang="en-US" sz="1100" dirty="0" err="1"/>
                <a:t>dari</a:t>
              </a:r>
              <a:r>
                <a:rPr lang="en-US" sz="1100" dirty="0"/>
                <a:t> </a:t>
              </a:r>
              <a:r>
                <a:rPr lang="en-US" sz="1100" dirty="0" err="1"/>
                <a:t>petunjuk</a:t>
              </a:r>
              <a:r>
                <a:rPr lang="en-US" sz="1100" dirty="0"/>
                <a:t> </a:t>
              </a:r>
              <a:r>
                <a:rPr lang="en-US" sz="1100" dirty="0" err="1"/>
                <a:t>penggunaan</a:t>
              </a:r>
              <a:r>
                <a:rPr lang="en-US" sz="1100" dirty="0"/>
                <a:t> yang </a:t>
              </a:r>
              <a:r>
                <a:rPr lang="en-US" sz="1100" dirty="0" err="1"/>
                <a:t>menyebabkan</a:t>
              </a:r>
              <a:r>
                <a:rPr lang="en-US" sz="1100" dirty="0"/>
                <a:t> </a:t>
              </a:r>
              <a:r>
                <a:rPr lang="en-US" sz="1100" dirty="0" err="1"/>
                <a:t>kesalah</a:t>
              </a:r>
              <a:r>
                <a:rPr lang="en-US" sz="1100" dirty="0"/>
                <a:t> </a:t>
              </a:r>
              <a:r>
                <a:rPr lang="en-US" sz="1100" dirty="0" err="1"/>
                <a:t>tanggapan</a:t>
              </a:r>
              <a:r>
                <a:rPr lang="en-US" sz="1100" dirty="0"/>
                <a:t> </a:t>
              </a:r>
              <a:r>
                <a:rPr lang="en-US" sz="1100" dirty="0" err="1"/>
                <a:t>dari</a:t>
              </a:r>
              <a:r>
                <a:rPr lang="en-US" sz="1100" dirty="0"/>
                <a:t> </a:t>
              </a:r>
              <a:r>
                <a:rPr lang="en-US" sz="1100" dirty="0" err="1"/>
                <a:t>pihak</a:t>
              </a:r>
              <a:r>
                <a:rPr lang="en-US" sz="1100" dirty="0"/>
                <a:t> </a:t>
              </a:r>
              <a:r>
                <a:rPr lang="en-US" sz="1100" dirty="0" err="1"/>
                <a:t>pengguna</a:t>
              </a:r>
              <a:r>
                <a:rPr lang="en-US" sz="1100" dirty="0"/>
                <a:t> </a:t>
              </a:r>
              <a:r>
                <a:rPr lang="en-US" sz="1100" dirty="0" err="1"/>
                <a:t>atau</a:t>
              </a:r>
              <a:r>
                <a:rPr lang="en-US" sz="1100" dirty="0"/>
                <a:t> user. </a:t>
              </a:r>
              <a:r>
                <a:rPr lang="en-US" sz="1100" dirty="0" err="1"/>
                <a:t>Contoh</a:t>
              </a:r>
              <a:r>
                <a:rPr lang="en-US" sz="1100" dirty="0"/>
                <a:t> : Icon yang </a:t>
              </a:r>
              <a:r>
                <a:rPr lang="en-US" sz="1100" dirty="0" err="1"/>
                <a:t>ambigu</a:t>
              </a:r>
              <a:r>
                <a:rPr lang="en-US" sz="1100" dirty="0"/>
                <a:t> </a:t>
              </a:r>
              <a:r>
                <a:rPr lang="en-US" sz="1100" dirty="0" err="1"/>
                <a:t>dalam</a:t>
              </a:r>
              <a:r>
                <a:rPr lang="en-US" sz="1100" dirty="0"/>
                <a:t> </a:t>
              </a:r>
              <a:r>
                <a:rPr lang="en-US" sz="1100" dirty="0" err="1"/>
                <a:t>desain</a:t>
              </a:r>
              <a:r>
                <a:rPr lang="en-US" sz="1100" dirty="0"/>
                <a:t> </a:t>
              </a:r>
              <a:r>
                <a:rPr lang="en-US" sz="1100" dirty="0" err="1"/>
                <a:t>antarmuka</a:t>
              </a:r>
              <a:r>
                <a:rPr lang="en-US" sz="1100" dirty="0"/>
                <a:t>.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44" name="Group 6">
            <a:extLst>
              <a:ext uri="{FF2B5EF4-FFF2-40B4-BE49-F238E27FC236}">
                <a16:creationId xmlns:a16="http://schemas.microsoft.com/office/drawing/2014/main" id="{66A220FF-F790-4D4B-AED8-67C86B8E64EA}"/>
              </a:ext>
            </a:extLst>
          </p:cNvPr>
          <p:cNvGrpSpPr/>
          <p:nvPr/>
        </p:nvGrpSpPr>
        <p:grpSpPr>
          <a:xfrm>
            <a:off x="2588997" y="3108142"/>
            <a:ext cx="3197225" cy="1052195"/>
            <a:chOff x="764723" y="3420415"/>
            <a:chExt cx="3197225" cy="105219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0B9DF57-8539-43E5-815F-CFE98CDBC451}"/>
                </a:ext>
              </a:extLst>
            </p:cNvPr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8">
              <a:extLst>
                <a:ext uri="{FF2B5EF4-FFF2-40B4-BE49-F238E27FC236}">
                  <a16:creationId xmlns:a16="http://schemas.microsoft.com/office/drawing/2014/main" id="{528FC9E8-1EDA-4512-8817-3091F2BED1E9}"/>
                </a:ext>
              </a:extLst>
            </p:cNvPr>
            <p:cNvSpPr txBox="1"/>
            <p:nvPr/>
          </p:nvSpPr>
          <p:spPr>
            <a:xfrm>
              <a:off x="1435200" y="3420415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Cognitive Error</a:t>
              </a: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169105E8-47E5-4570-82F7-D57E90F9CEAC}"/>
                </a:ext>
              </a:extLst>
            </p:cNvPr>
            <p:cNvSpPr txBox="1"/>
            <p:nvPr/>
          </p:nvSpPr>
          <p:spPr>
            <a:xfrm>
              <a:off x="1435200" y="3703169"/>
              <a:ext cx="25267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diakibatkan</a:t>
              </a:r>
              <a:r>
                <a:rPr lang="en-US" sz="1100" dirty="0"/>
                <a:t> oleh </a:t>
              </a:r>
              <a:r>
                <a:rPr lang="en-US" sz="1100" dirty="0" err="1"/>
                <a:t>kemampuan</a:t>
              </a:r>
              <a:r>
                <a:rPr lang="en-US" sz="1100" dirty="0"/>
                <a:t> </a:t>
              </a:r>
              <a:r>
                <a:rPr lang="en-US" sz="1100" dirty="0" err="1"/>
                <a:t>memecahkan</a:t>
              </a:r>
              <a:r>
                <a:rPr lang="en-US" sz="1100" dirty="0"/>
                <a:t> oleh user, </a:t>
              </a:r>
              <a:r>
                <a:rPr lang="en-US" sz="1100" dirty="0" err="1"/>
                <a:t>terlalu</a:t>
              </a:r>
              <a:r>
                <a:rPr lang="en-US" sz="1100" dirty="0"/>
                <a:t> </a:t>
              </a:r>
              <a:r>
                <a:rPr lang="en-US" sz="1100" dirty="0" err="1"/>
                <a:t>banyak</a:t>
              </a:r>
              <a:r>
                <a:rPr lang="en-US" sz="1100" dirty="0"/>
                <a:t> </a:t>
              </a:r>
              <a:r>
                <a:rPr lang="en-US" sz="1100" dirty="0" err="1"/>
                <a:t>konteks</a:t>
              </a:r>
              <a:r>
                <a:rPr lang="en-US" sz="1100" dirty="0"/>
                <a:t> dan </a:t>
              </a:r>
              <a:r>
                <a:rPr lang="en-US" sz="1100" dirty="0" err="1"/>
                <a:t>informasi</a:t>
              </a:r>
              <a:r>
                <a:rPr lang="en-US" sz="1100" dirty="0"/>
                <a:t> status. 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8" name="Picture 10">
              <a:extLst>
                <a:ext uri="{FF2B5EF4-FFF2-40B4-BE49-F238E27FC236}">
                  <a16:creationId xmlns:a16="http://schemas.microsoft.com/office/drawing/2014/main" id="{F98AA9AC-2642-47B6-9660-242D01713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748" y="3713190"/>
              <a:ext cx="346006" cy="346006"/>
            </a:xfrm>
            <a:prstGeom prst="rect">
              <a:avLst/>
            </a:prstGeom>
          </p:spPr>
        </p:pic>
      </p:grpSp>
      <p:grpSp>
        <p:nvGrpSpPr>
          <p:cNvPr id="49" name="Group 11">
            <a:extLst>
              <a:ext uri="{FF2B5EF4-FFF2-40B4-BE49-F238E27FC236}">
                <a16:creationId xmlns:a16="http://schemas.microsoft.com/office/drawing/2014/main" id="{DDEA92F6-9FE0-4959-8577-AFCCC17B54FD}"/>
              </a:ext>
            </a:extLst>
          </p:cNvPr>
          <p:cNvGrpSpPr/>
          <p:nvPr/>
        </p:nvGrpSpPr>
        <p:grpSpPr>
          <a:xfrm>
            <a:off x="2588997" y="4273434"/>
            <a:ext cx="3197225" cy="1221473"/>
            <a:chOff x="764723" y="4698436"/>
            <a:chExt cx="3197225" cy="1221473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A0EBA2F-6139-4BC1-9CEA-AE012A36DAB4}"/>
                </a:ext>
              </a:extLst>
            </p:cNvPr>
            <p:cNvSpPr/>
            <p:nvPr/>
          </p:nvSpPr>
          <p:spPr>
            <a:xfrm>
              <a:off x="764723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13">
              <a:extLst>
                <a:ext uri="{FF2B5EF4-FFF2-40B4-BE49-F238E27FC236}">
                  <a16:creationId xmlns:a16="http://schemas.microsoft.com/office/drawing/2014/main" id="{CCE6D881-A0BD-494C-A760-41C016147778}"/>
                </a:ext>
              </a:extLst>
            </p:cNvPr>
            <p:cNvSpPr txBox="1"/>
            <p:nvPr/>
          </p:nvSpPr>
          <p:spPr>
            <a:xfrm>
              <a:off x="1435200" y="4698436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Motor Error</a:t>
              </a:r>
            </a:p>
          </p:txBody>
        </p:sp>
        <p:sp>
          <p:nvSpPr>
            <p:cNvPr id="52" name="TextBox 14">
              <a:extLst>
                <a:ext uri="{FF2B5EF4-FFF2-40B4-BE49-F238E27FC236}">
                  <a16:creationId xmlns:a16="http://schemas.microsoft.com/office/drawing/2014/main" id="{5093F625-E0BB-4FCD-9F59-A27E63BDD191}"/>
                </a:ext>
              </a:extLst>
            </p:cNvPr>
            <p:cNvSpPr txBox="1"/>
            <p:nvPr/>
          </p:nvSpPr>
          <p:spPr>
            <a:xfrm>
              <a:off x="1435200" y="4981190"/>
              <a:ext cx="252674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disebabkan</a:t>
              </a:r>
              <a:r>
                <a:rPr lang="en-US" sz="1100" dirty="0"/>
                <a:t> oleh </a:t>
              </a:r>
              <a:r>
                <a:rPr lang="en-US" sz="1100" dirty="0" err="1"/>
                <a:t>ketidak</a:t>
              </a:r>
              <a:r>
                <a:rPr lang="en-US" sz="1100" dirty="0"/>
                <a:t> </a:t>
              </a:r>
              <a:r>
                <a:rPr lang="en-US" sz="1100" dirty="0" err="1"/>
                <a:t>sinkronan</a:t>
              </a:r>
              <a:r>
                <a:rPr lang="en-US" sz="1100" dirty="0"/>
                <a:t> </a:t>
              </a:r>
              <a:r>
                <a:rPr lang="en-US" sz="1100" dirty="0" err="1"/>
                <a:t>antara</a:t>
              </a:r>
              <a:r>
                <a:rPr lang="en-US" sz="1100" dirty="0"/>
                <a:t> </a:t>
              </a:r>
              <a:r>
                <a:rPr lang="en-US" sz="1100" dirty="0" err="1"/>
                <a:t>mata</a:t>
              </a:r>
              <a:r>
                <a:rPr lang="en-US" sz="1100" dirty="0"/>
                <a:t>, </a:t>
              </a:r>
              <a:r>
                <a:rPr lang="en-US" sz="1100" dirty="0" err="1"/>
                <a:t>tangan</a:t>
              </a:r>
              <a:r>
                <a:rPr lang="en-US" sz="1100" dirty="0"/>
                <a:t>, dan </a:t>
              </a:r>
              <a:r>
                <a:rPr lang="en-US" sz="1100" dirty="0" err="1"/>
                <a:t>kemampuan</a:t>
              </a:r>
              <a:r>
                <a:rPr lang="en-US" sz="1100" dirty="0"/>
                <a:t> yang </a:t>
              </a:r>
              <a:r>
                <a:rPr lang="en-US" sz="1100" dirty="0" err="1"/>
                <a:t>dimiliki</a:t>
              </a:r>
              <a:r>
                <a:rPr lang="en-US" sz="1100" dirty="0"/>
                <a:t> oleh user. </a:t>
              </a:r>
              <a:r>
                <a:rPr lang="en-US" sz="1100" dirty="0" err="1"/>
                <a:t>Contoh</a:t>
              </a:r>
              <a:r>
                <a:rPr lang="en-US" sz="1100" dirty="0"/>
                <a:t> : typo / </a:t>
              </a:r>
              <a:r>
                <a:rPr lang="en-US" sz="1100" dirty="0" err="1"/>
                <a:t>terlalu</a:t>
              </a:r>
              <a:r>
                <a:rPr lang="en-US" sz="1100" dirty="0"/>
                <a:t> </a:t>
              </a:r>
              <a:r>
                <a:rPr lang="en-US" sz="1100" dirty="0" err="1"/>
                <a:t>cepat</a:t>
              </a:r>
              <a:r>
                <a:rPr lang="en-US" sz="1100" dirty="0"/>
                <a:t> </a:t>
              </a:r>
              <a:r>
                <a:rPr lang="en-US" sz="1100" dirty="0" err="1"/>
                <a:t>mengetik</a:t>
              </a:r>
              <a:r>
                <a:rPr lang="en-US" sz="1100" dirty="0"/>
                <a:t>, double </a:t>
              </a:r>
              <a:r>
                <a:rPr lang="en-US" sz="1100" dirty="0" err="1"/>
                <a:t>klik</a:t>
              </a:r>
              <a:r>
                <a:rPr lang="en-US" sz="1100" dirty="0"/>
                <a:t> pada mouse.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3" name="Picture 15">
              <a:extLst>
                <a:ext uri="{FF2B5EF4-FFF2-40B4-BE49-F238E27FC236}">
                  <a16:creationId xmlns:a16="http://schemas.microsoft.com/office/drawing/2014/main" id="{C2B6307B-2F13-4027-B0D3-6C8EF13CB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3" y="4977083"/>
              <a:ext cx="398396" cy="398396"/>
            </a:xfrm>
            <a:prstGeom prst="rect">
              <a:avLst/>
            </a:prstGeom>
          </p:spPr>
        </p:pic>
      </p:grpSp>
      <p:sp>
        <p:nvSpPr>
          <p:cNvPr id="69" name="TextBox 11">
            <a:extLst>
              <a:ext uri="{FF2B5EF4-FFF2-40B4-BE49-F238E27FC236}">
                <a16:creationId xmlns:a16="http://schemas.microsoft.com/office/drawing/2014/main" id="{AB851489-C87A-4DF8-8BA6-34BA4887D2ED}"/>
              </a:ext>
            </a:extLst>
          </p:cNvPr>
          <p:cNvSpPr txBox="1"/>
          <p:nvPr/>
        </p:nvSpPr>
        <p:spPr>
          <a:xfrm>
            <a:off x="3353153" y="612073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Macam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–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maca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jenis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error</a:t>
            </a:r>
          </a:p>
        </p:txBody>
      </p:sp>
      <p:pic>
        <p:nvPicPr>
          <p:cNvPr id="6" name="Gambar 5" descr="Sebuah gambar berisi cuplikan layar&#10;&#10;Deskripsi dihasilkan secara otomatis">
            <a:extLst>
              <a:ext uri="{FF2B5EF4-FFF2-40B4-BE49-F238E27FC236}">
                <a16:creationId xmlns:a16="http://schemas.microsoft.com/office/drawing/2014/main" id="{EC70C7FF-47F7-4C86-99FB-39E3BD0FD8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686" y="1989913"/>
            <a:ext cx="2497892" cy="845655"/>
          </a:xfrm>
          <a:prstGeom prst="rect">
            <a:avLst/>
          </a:prstGeom>
        </p:spPr>
      </p:pic>
      <p:sp>
        <p:nvSpPr>
          <p:cNvPr id="7" name="Panah: Kanan 6">
            <a:extLst>
              <a:ext uri="{FF2B5EF4-FFF2-40B4-BE49-F238E27FC236}">
                <a16:creationId xmlns:a16="http://schemas.microsoft.com/office/drawing/2014/main" id="{ED9038B4-922E-4EF3-8DF3-23D6351F4BFD}"/>
              </a:ext>
            </a:extLst>
          </p:cNvPr>
          <p:cNvSpPr/>
          <p:nvPr/>
        </p:nvSpPr>
        <p:spPr>
          <a:xfrm>
            <a:off x="6356074" y="2182193"/>
            <a:ext cx="841277" cy="416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Panah: Kanan 74">
            <a:extLst>
              <a:ext uri="{FF2B5EF4-FFF2-40B4-BE49-F238E27FC236}">
                <a16:creationId xmlns:a16="http://schemas.microsoft.com/office/drawing/2014/main" id="{26C240C0-2C05-4723-9958-011189ED5B7B}"/>
              </a:ext>
            </a:extLst>
          </p:cNvPr>
          <p:cNvSpPr/>
          <p:nvPr/>
        </p:nvSpPr>
        <p:spPr>
          <a:xfrm>
            <a:off x="6401880" y="3488241"/>
            <a:ext cx="841277" cy="416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CE2186-CBEA-42D3-AD63-E763758E5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820" y="3125524"/>
            <a:ext cx="2874334" cy="119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Panah: Kanan 76">
            <a:extLst>
              <a:ext uri="{FF2B5EF4-FFF2-40B4-BE49-F238E27FC236}">
                <a16:creationId xmlns:a16="http://schemas.microsoft.com/office/drawing/2014/main" id="{B0E2AE4C-B26F-4444-8639-9CBCCEA26E7D}"/>
              </a:ext>
            </a:extLst>
          </p:cNvPr>
          <p:cNvSpPr/>
          <p:nvPr/>
        </p:nvSpPr>
        <p:spPr>
          <a:xfrm>
            <a:off x="6401880" y="4817193"/>
            <a:ext cx="841277" cy="4167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CF03332-D98F-4F79-941D-4DA211A81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808" y="4609229"/>
            <a:ext cx="1651647" cy="155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5823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" grpId="0" animBg="1"/>
      <p:bldP spid="75" grpId="0" animBg="1"/>
      <p:bldP spid="7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527890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9" name="Grup 18">
            <a:extLst>
              <a:ext uri="{FF2B5EF4-FFF2-40B4-BE49-F238E27FC236}">
                <a16:creationId xmlns:a16="http://schemas.microsoft.com/office/drawing/2014/main" id="{D93EF3C2-9EE2-4BE8-A864-FA79B0A2BC37}"/>
              </a:ext>
            </a:extLst>
          </p:cNvPr>
          <p:cNvGrpSpPr/>
          <p:nvPr/>
        </p:nvGrpSpPr>
        <p:grpSpPr>
          <a:xfrm>
            <a:off x="-944804" y="0"/>
            <a:ext cx="12196812" cy="6858000"/>
            <a:chOff x="30436" y="0"/>
            <a:chExt cx="12196812" cy="6858000"/>
          </a:xfrm>
        </p:grpSpPr>
        <p:sp>
          <p:nvSpPr>
            <p:cNvPr id="20" name="Persegi Panjang 19">
              <a:extLst>
                <a:ext uri="{FF2B5EF4-FFF2-40B4-BE49-F238E27FC236}">
                  <a16:creationId xmlns:a16="http://schemas.microsoft.com/office/drawing/2014/main" id="{63B2DF85-8BEE-4213-9191-10B3491ACAF2}"/>
                </a:ext>
              </a:extLst>
            </p:cNvPr>
            <p:cNvSpPr/>
            <p:nvPr/>
          </p:nvSpPr>
          <p:spPr>
            <a:xfrm>
              <a:off x="30436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Bentuk Bebas: Bentuk 20">
              <a:extLst>
                <a:ext uri="{FF2B5EF4-FFF2-40B4-BE49-F238E27FC236}">
                  <a16:creationId xmlns:a16="http://schemas.microsoft.com/office/drawing/2014/main" id="{ED988A74-7045-4D54-8552-C5A3B92BC41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Kotak Teks 21">
              <a:extLst>
                <a:ext uri="{FF2B5EF4-FFF2-40B4-BE49-F238E27FC236}">
                  <a16:creationId xmlns:a16="http://schemas.microsoft.com/office/drawing/2014/main" id="{1F9F3268-5D64-406F-B3E9-4AD7B5ED162A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User</a:t>
              </a:r>
            </a:p>
          </p:txBody>
        </p:sp>
        <p:pic>
          <p:nvPicPr>
            <p:cNvPr id="23" name="Grafik 22" descr="Lampu">
              <a:extLst>
                <a:ext uri="{FF2B5EF4-FFF2-40B4-BE49-F238E27FC236}">
                  <a16:creationId xmlns:a16="http://schemas.microsoft.com/office/drawing/2014/main" id="{B32BB779-5FA6-4277-B2E2-395EF340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" name="Grup 1">
            <a:extLst>
              <a:ext uri="{FF2B5EF4-FFF2-40B4-BE49-F238E27FC236}">
                <a16:creationId xmlns:a16="http://schemas.microsoft.com/office/drawing/2014/main" id="{0AD635CF-7042-45CF-AEDD-2181A3BB365D}"/>
              </a:ext>
            </a:extLst>
          </p:cNvPr>
          <p:cNvGrpSpPr/>
          <p:nvPr/>
        </p:nvGrpSpPr>
        <p:grpSpPr>
          <a:xfrm>
            <a:off x="-11103829" y="0"/>
            <a:ext cx="13142039" cy="6858000"/>
            <a:chOff x="-10785174" y="0"/>
            <a:chExt cx="13142039" cy="6858000"/>
          </a:xfrm>
        </p:grpSpPr>
        <p:grpSp>
          <p:nvGrpSpPr>
            <p:cNvPr id="24" name="Grup 23">
              <a:extLst>
                <a:ext uri="{FF2B5EF4-FFF2-40B4-BE49-F238E27FC236}">
                  <a16:creationId xmlns:a16="http://schemas.microsoft.com/office/drawing/2014/main" id="{571DB7AA-F06A-4CB5-8E49-6EA2EFD9B10E}"/>
                </a:ext>
              </a:extLst>
            </p:cNvPr>
            <p:cNvGrpSpPr/>
            <p:nvPr/>
          </p:nvGrpSpPr>
          <p:grpSpPr>
            <a:xfrm>
              <a:off x="-9870382" y="0"/>
              <a:ext cx="12227247" cy="6858000"/>
              <a:chOff x="1" y="0"/>
              <a:chExt cx="12227247" cy="6858000"/>
            </a:xfrm>
          </p:grpSpPr>
          <p:sp>
            <p:nvSpPr>
              <p:cNvPr id="25" name="Persegi Panjang 24">
                <a:extLst>
                  <a:ext uri="{FF2B5EF4-FFF2-40B4-BE49-F238E27FC236}">
                    <a16:creationId xmlns:a16="http://schemas.microsoft.com/office/drawing/2014/main" id="{8DBE6D11-2A62-41CC-A558-A36E4BAE6977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Bentuk Bebas: Bentuk 25">
                <a:extLst>
                  <a:ext uri="{FF2B5EF4-FFF2-40B4-BE49-F238E27FC236}">
                    <a16:creationId xmlns:a16="http://schemas.microsoft.com/office/drawing/2014/main" id="{16A36AB5-E4AB-4E90-A345-6BC179F50581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Kotak Teks 26">
                <a:extLst>
                  <a:ext uri="{FF2B5EF4-FFF2-40B4-BE49-F238E27FC236}">
                    <a16:creationId xmlns:a16="http://schemas.microsoft.com/office/drawing/2014/main" id="{14801A9E-577D-49B3-BDB1-6F567BEFDE55}"/>
                  </a:ext>
                </a:extLst>
              </p:cNvPr>
              <p:cNvSpPr txBox="1"/>
              <p:nvPr/>
            </p:nvSpPr>
            <p:spPr>
              <a:xfrm rot="16200000">
                <a:off x="10835543" y="2927568"/>
                <a:ext cx="21370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program</a:t>
                </a:r>
              </a:p>
            </p:txBody>
          </p:sp>
          <p:pic>
            <p:nvPicPr>
              <p:cNvPr id="28" name="Grafik 27" descr="Lampu">
                <a:extLst>
                  <a:ext uri="{FF2B5EF4-FFF2-40B4-BE49-F238E27FC236}">
                    <a16:creationId xmlns:a16="http://schemas.microsoft.com/office/drawing/2014/main" id="{A7F0BBCB-DEF6-46C6-BA44-9E875A51CF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29" name="Grup 28">
              <a:extLst>
                <a:ext uri="{FF2B5EF4-FFF2-40B4-BE49-F238E27FC236}">
                  <a16:creationId xmlns:a16="http://schemas.microsoft.com/office/drawing/2014/main" id="{71FEAA20-38A9-4DE9-8437-0CCDE1D69C64}"/>
                </a:ext>
              </a:extLst>
            </p:cNvPr>
            <p:cNvGrpSpPr/>
            <p:nvPr/>
          </p:nvGrpSpPr>
          <p:grpSpPr>
            <a:xfrm>
              <a:off x="-10322755" y="0"/>
              <a:ext cx="12192000" cy="6858000"/>
              <a:chOff x="1" y="0"/>
              <a:chExt cx="12192000" cy="6858000"/>
            </a:xfrm>
          </p:grpSpPr>
          <p:sp>
            <p:nvSpPr>
              <p:cNvPr id="30" name="Persegi Panjang 29">
                <a:extLst>
                  <a:ext uri="{FF2B5EF4-FFF2-40B4-BE49-F238E27FC236}">
                    <a16:creationId xmlns:a16="http://schemas.microsoft.com/office/drawing/2014/main" id="{9D2B78EC-17B2-4723-83D4-E0145BA479AC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Bentuk Bebas: Bentuk 30">
                <a:extLst>
                  <a:ext uri="{FF2B5EF4-FFF2-40B4-BE49-F238E27FC236}">
                    <a16:creationId xmlns:a16="http://schemas.microsoft.com/office/drawing/2014/main" id="{3E72D429-44BD-48EE-9EC2-87F365F06023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Kotak Teks 31">
                <a:extLst>
                  <a:ext uri="{FF2B5EF4-FFF2-40B4-BE49-F238E27FC236}">
                    <a16:creationId xmlns:a16="http://schemas.microsoft.com/office/drawing/2014/main" id="{C295C182-6945-49BE-A518-64CAD3426DD1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kesalahan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3" name="Grafik 32" descr="Lampu">
                <a:extLst>
                  <a:ext uri="{FF2B5EF4-FFF2-40B4-BE49-F238E27FC236}">
                    <a16:creationId xmlns:a16="http://schemas.microsoft.com/office/drawing/2014/main" id="{D2CF925E-886E-441E-9563-D113F372E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A9FEA49-F298-466B-A97D-D7CA854BED0E}"/>
                </a:ext>
              </a:extLst>
            </p:cNvPr>
            <p:cNvGrpSpPr/>
            <p:nvPr/>
          </p:nvGrpSpPr>
          <p:grpSpPr>
            <a:xfrm>
              <a:off x="-10785174" y="0"/>
              <a:ext cx="12191999" cy="6858000"/>
              <a:chOff x="1" y="0"/>
              <a:chExt cx="12191999" cy="6858000"/>
            </a:xfrm>
          </p:grpSpPr>
          <p:sp>
            <p:nvSpPr>
              <p:cNvPr id="35" name="Persegi Panjang 34">
                <a:extLst>
                  <a:ext uri="{FF2B5EF4-FFF2-40B4-BE49-F238E27FC236}">
                    <a16:creationId xmlns:a16="http://schemas.microsoft.com/office/drawing/2014/main" id="{3990B0F4-E41C-47EC-B6B6-1D3B90FE076E}"/>
                  </a:ext>
                </a:extLst>
              </p:cNvPr>
              <p:cNvSpPr/>
              <p:nvPr/>
            </p:nvSpPr>
            <p:spPr>
              <a:xfrm>
                <a:off x="1" y="0"/>
                <a:ext cx="1217727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Bentuk Bebas: Bentuk 35">
                <a:extLst>
                  <a:ext uri="{FF2B5EF4-FFF2-40B4-BE49-F238E27FC236}">
                    <a16:creationId xmlns:a16="http://schemas.microsoft.com/office/drawing/2014/main" id="{69D2E766-1102-403F-8EAA-E2D3FB32E22B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Kotak Teks 36">
                <a:extLst>
                  <a:ext uri="{FF2B5EF4-FFF2-40B4-BE49-F238E27FC236}">
                    <a16:creationId xmlns:a16="http://schemas.microsoft.com/office/drawing/2014/main" id="{529737D7-17AE-4EE6-87D9-04B1CD6922A5}"/>
                  </a:ext>
                </a:extLst>
              </p:cNvPr>
              <p:cNvSpPr txBox="1"/>
              <p:nvPr/>
            </p:nvSpPr>
            <p:spPr>
              <a:xfrm rot="16200000">
                <a:off x="10835543" y="3019901"/>
                <a:ext cx="21370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Penggunaan</a:t>
                </a:r>
                <a:endParaRPr lang="en-US" sz="24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8" name="Grafik 37" descr="Lampu">
                <a:extLst>
                  <a:ext uri="{FF2B5EF4-FFF2-40B4-BE49-F238E27FC236}">
                    <a16:creationId xmlns:a16="http://schemas.microsoft.com/office/drawing/2014/main" id="{0F0FD700-7FB7-48C4-AC89-2A682BA36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</p:grpSp>
      <p:sp>
        <p:nvSpPr>
          <p:cNvPr id="39" name="TextBox 11">
            <a:extLst>
              <a:ext uri="{FF2B5EF4-FFF2-40B4-BE49-F238E27FC236}">
                <a16:creationId xmlns:a16="http://schemas.microsoft.com/office/drawing/2014/main" id="{B97DC192-A350-428B-B336-32C928D9D233}"/>
              </a:ext>
            </a:extLst>
          </p:cNvPr>
          <p:cNvSpPr txBox="1"/>
          <p:nvPr/>
        </p:nvSpPr>
        <p:spPr>
          <a:xfrm>
            <a:off x="2518031" y="537258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Jenis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–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jenis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kesalahan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4100" dirty="0" err="1">
                <a:solidFill>
                  <a:srgbClr val="52CBBE"/>
                </a:solidFill>
                <a:latin typeface="Tw Cen MT" panose="020B0602020104020603" pitchFamily="34" charset="0"/>
              </a:rPr>
              <a:t>dari</a:t>
            </a:r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 user</a:t>
            </a:r>
          </a:p>
        </p:txBody>
      </p:sp>
      <p:grpSp>
        <p:nvGrpSpPr>
          <p:cNvPr id="57" name="Group 1">
            <a:extLst>
              <a:ext uri="{FF2B5EF4-FFF2-40B4-BE49-F238E27FC236}">
                <a16:creationId xmlns:a16="http://schemas.microsoft.com/office/drawing/2014/main" id="{5351A1BF-2411-40DC-BC45-2651B0278886}"/>
              </a:ext>
            </a:extLst>
          </p:cNvPr>
          <p:cNvGrpSpPr/>
          <p:nvPr/>
        </p:nvGrpSpPr>
        <p:grpSpPr>
          <a:xfrm>
            <a:off x="2588997" y="1717392"/>
            <a:ext cx="3197225" cy="1560027"/>
            <a:chOff x="764723" y="2142394"/>
            <a:chExt cx="3197225" cy="1560027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07D394D-890A-4EC8-8F6A-E4C94AA2A8B3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3">
              <a:extLst>
                <a:ext uri="{FF2B5EF4-FFF2-40B4-BE49-F238E27FC236}">
                  <a16:creationId xmlns:a16="http://schemas.microsoft.com/office/drawing/2014/main" id="{E64CDA9E-09BA-49B8-A0C0-23621B0EA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60" name="TextBox 4">
              <a:extLst>
                <a:ext uri="{FF2B5EF4-FFF2-40B4-BE49-F238E27FC236}">
                  <a16:creationId xmlns:a16="http://schemas.microsoft.com/office/drawing/2014/main" id="{83F882E0-A071-441A-B51F-B43D586B4A15}"/>
                </a:ext>
              </a:extLst>
            </p:cNvPr>
            <p:cNvSpPr txBox="1"/>
            <p:nvPr/>
          </p:nvSpPr>
          <p:spPr>
            <a:xfrm>
              <a:off x="1435200" y="2142394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Mistake</a:t>
              </a:r>
            </a:p>
          </p:txBody>
        </p:sp>
        <p:sp>
          <p:nvSpPr>
            <p:cNvPr id="61" name="TextBox 5">
              <a:extLst>
                <a:ext uri="{FF2B5EF4-FFF2-40B4-BE49-F238E27FC236}">
                  <a16:creationId xmlns:a16="http://schemas.microsoft.com/office/drawing/2014/main" id="{2397E2C4-BD73-4FF8-B172-7A4830260ED7}"/>
                </a:ext>
              </a:extLst>
            </p:cNvPr>
            <p:cNvSpPr txBox="1"/>
            <p:nvPr/>
          </p:nvSpPr>
          <p:spPr>
            <a:xfrm>
              <a:off x="1435200" y="2425148"/>
              <a:ext cx="2526748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 </a:t>
              </a:r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terjadi</a:t>
              </a:r>
              <a:r>
                <a:rPr lang="en-US" sz="1100" dirty="0"/>
                <a:t> </a:t>
              </a:r>
              <a:r>
                <a:rPr lang="en-US" sz="1100" dirty="0" err="1"/>
                <a:t>ketika</a:t>
              </a:r>
              <a:r>
                <a:rPr lang="en-US" sz="1100" dirty="0"/>
                <a:t> user </a:t>
              </a:r>
              <a:r>
                <a:rPr lang="en-US" sz="1100" dirty="0" err="1"/>
                <a:t>berpikir</a:t>
              </a:r>
              <a:r>
                <a:rPr lang="en-US" sz="1100" dirty="0"/>
                <a:t> </a:t>
              </a:r>
              <a:r>
                <a:rPr lang="en-US" sz="1100" dirty="0" err="1"/>
                <a:t>bahwa</a:t>
              </a:r>
              <a:r>
                <a:rPr lang="en-US" sz="1100" dirty="0"/>
                <a:t> </a:t>
              </a:r>
              <a:r>
                <a:rPr lang="en-US" sz="1100" dirty="0" err="1"/>
                <a:t>sudah</a:t>
              </a:r>
              <a:r>
                <a:rPr lang="en-US" sz="1100" dirty="0"/>
                <a:t> </a:t>
              </a:r>
              <a:r>
                <a:rPr lang="en-US" sz="1100" dirty="0" err="1"/>
                <a:t>melakukan</a:t>
              </a:r>
              <a:r>
                <a:rPr lang="en-US" sz="1100" dirty="0"/>
                <a:t> </a:t>
              </a:r>
              <a:r>
                <a:rPr lang="en-US" sz="1100" dirty="0" err="1"/>
                <a:t>hal</a:t>
              </a:r>
              <a:r>
                <a:rPr lang="en-US" sz="1100" dirty="0"/>
                <a:t> yang </a:t>
              </a:r>
              <a:r>
                <a:rPr lang="en-US" sz="1100" dirty="0" err="1"/>
                <a:t>benar</a:t>
              </a:r>
              <a:r>
                <a:rPr lang="en-US" sz="1100" dirty="0"/>
                <a:t> </a:t>
              </a:r>
              <a:r>
                <a:rPr lang="en-US" sz="1100" dirty="0" err="1"/>
                <a:t>namun</a:t>
              </a:r>
              <a:r>
                <a:rPr lang="en-US" sz="1100" dirty="0"/>
                <a:t> </a:t>
              </a:r>
              <a:r>
                <a:rPr lang="en-US" sz="1100" dirty="0" err="1"/>
                <a:t>sebenarnya</a:t>
              </a:r>
              <a:r>
                <a:rPr lang="en-US" sz="1100" dirty="0"/>
                <a:t> user </a:t>
              </a:r>
              <a:r>
                <a:rPr lang="en-US" sz="1100" dirty="0" err="1"/>
                <a:t>melakukan</a:t>
              </a:r>
              <a:r>
                <a:rPr lang="en-US" sz="1100" dirty="0"/>
                <a:t> </a:t>
              </a:r>
              <a:r>
                <a:rPr lang="en-US" sz="1100" dirty="0" err="1"/>
                <a:t>kesalahan</a:t>
              </a:r>
              <a:r>
                <a:rPr lang="en-US" sz="1100" dirty="0"/>
                <a:t>. </a:t>
              </a:r>
            </a:p>
            <a:p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Contoh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sering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terjadi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adalah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user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membuka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file yang doesn’t exist dan user salah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mengartikan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suatu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icon </a:t>
              </a:r>
              <a:r>
                <a:rPr 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atau</a:t>
              </a:r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menu.</a:t>
              </a:r>
            </a:p>
          </p:txBody>
        </p:sp>
      </p:grpSp>
      <p:grpSp>
        <p:nvGrpSpPr>
          <p:cNvPr id="62" name="Group 6">
            <a:extLst>
              <a:ext uri="{FF2B5EF4-FFF2-40B4-BE49-F238E27FC236}">
                <a16:creationId xmlns:a16="http://schemas.microsoft.com/office/drawing/2014/main" id="{2C0DFCE3-C272-4282-9B42-E431DD6847D8}"/>
              </a:ext>
            </a:extLst>
          </p:cNvPr>
          <p:cNvGrpSpPr/>
          <p:nvPr/>
        </p:nvGrpSpPr>
        <p:grpSpPr>
          <a:xfrm>
            <a:off x="2588997" y="4160001"/>
            <a:ext cx="3197225" cy="1052195"/>
            <a:chOff x="764723" y="3420415"/>
            <a:chExt cx="3197225" cy="1052195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C63A9AE-F357-41FA-ACC4-AA156AC81286}"/>
                </a:ext>
              </a:extLst>
            </p:cNvPr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8">
              <a:extLst>
                <a:ext uri="{FF2B5EF4-FFF2-40B4-BE49-F238E27FC236}">
                  <a16:creationId xmlns:a16="http://schemas.microsoft.com/office/drawing/2014/main" id="{E20845FA-9CE3-434E-B4FD-308006772204}"/>
                </a:ext>
              </a:extLst>
            </p:cNvPr>
            <p:cNvSpPr txBox="1"/>
            <p:nvPr/>
          </p:nvSpPr>
          <p:spPr>
            <a:xfrm>
              <a:off x="1435200" y="3420415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Slip</a:t>
              </a:r>
            </a:p>
          </p:txBody>
        </p:sp>
        <p:sp>
          <p:nvSpPr>
            <p:cNvPr id="65" name="TextBox 9">
              <a:extLst>
                <a:ext uri="{FF2B5EF4-FFF2-40B4-BE49-F238E27FC236}">
                  <a16:creationId xmlns:a16="http://schemas.microsoft.com/office/drawing/2014/main" id="{F8A710AE-E312-4B81-ABFB-B1FAC7DCAB55}"/>
                </a:ext>
              </a:extLst>
            </p:cNvPr>
            <p:cNvSpPr txBox="1"/>
            <p:nvPr/>
          </p:nvSpPr>
          <p:spPr>
            <a:xfrm>
              <a:off x="1435200" y="3703169"/>
              <a:ext cx="25267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</a:t>
              </a:r>
              <a:r>
                <a:rPr lang="en-US" sz="1100" dirty="0" err="1"/>
                <a:t>diluar</a:t>
              </a:r>
              <a:r>
                <a:rPr lang="en-US" sz="1100" dirty="0"/>
                <a:t> </a:t>
              </a:r>
              <a:r>
                <a:rPr lang="en-US" sz="1100" dirty="0" err="1"/>
                <a:t>keinginan</a:t>
              </a:r>
              <a:r>
                <a:rPr lang="en-US" sz="1100" dirty="0"/>
                <a:t> user.</a:t>
              </a:r>
            </a:p>
            <a:p>
              <a:r>
                <a:rPr lang="en-US" sz="1100" dirty="0"/>
                <a:t> </a:t>
              </a:r>
              <a:r>
                <a:rPr lang="en-US" sz="1100" dirty="0" err="1"/>
                <a:t>Contoh</a:t>
              </a:r>
              <a:r>
                <a:rPr lang="en-US" sz="1100" dirty="0"/>
                <a:t> : </a:t>
              </a:r>
              <a:r>
                <a:rPr lang="en-US" sz="1100" dirty="0" err="1"/>
                <a:t>saat</a:t>
              </a:r>
              <a:r>
                <a:rPr lang="en-US" sz="1100" dirty="0"/>
                <a:t> </a:t>
              </a:r>
              <a:r>
                <a:rPr lang="en-US" sz="1100" dirty="0" err="1"/>
                <a:t>ingin</a:t>
              </a:r>
              <a:r>
                <a:rPr lang="en-US" sz="1100" dirty="0"/>
                <a:t> </a:t>
              </a:r>
              <a:r>
                <a:rPr lang="en-US" sz="1100" dirty="0" err="1"/>
                <a:t>menutup</a:t>
              </a:r>
              <a:r>
                <a:rPr lang="en-US" sz="1100" dirty="0"/>
                <a:t> user </a:t>
              </a:r>
              <a:r>
                <a:rPr lang="en-US" sz="1100" dirty="0" err="1"/>
                <a:t>ingin</a:t>
              </a:r>
              <a:r>
                <a:rPr lang="en-US" sz="1100" dirty="0"/>
                <a:t> </a:t>
              </a:r>
              <a:r>
                <a:rPr lang="en-US" sz="1100" dirty="0" err="1"/>
                <a:t>mengklik</a:t>
              </a:r>
              <a:r>
                <a:rPr lang="en-US" sz="1100" dirty="0"/>
                <a:t> </a:t>
              </a:r>
              <a:r>
                <a:rPr lang="en-US" sz="1100" dirty="0" err="1"/>
                <a:t>tombol</a:t>
              </a:r>
              <a:r>
                <a:rPr lang="en-US" sz="1100" dirty="0"/>
                <a:t> close </a:t>
              </a:r>
              <a:r>
                <a:rPr lang="en-US" sz="1100" dirty="0" err="1"/>
                <a:t>tetapi</a:t>
              </a:r>
              <a:r>
                <a:rPr lang="en-US" sz="1100" dirty="0"/>
                <a:t> </a:t>
              </a:r>
              <a:r>
                <a:rPr lang="en-US" sz="1100" dirty="0" err="1"/>
                <a:t>secara</a:t>
              </a:r>
              <a:r>
                <a:rPr lang="en-US" sz="1100" dirty="0"/>
                <a:t> </a:t>
              </a:r>
              <a:r>
                <a:rPr lang="en-US" sz="1100" dirty="0" err="1"/>
                <a:t>tidak</a:t>
              </a:r>
              <a:r>
                <a:rPr lang="en-US" sz="1100" dirty="0"/>
                <a:t> </a:t>
              </a:r>
              <a:r>
                <a:rPr lang="en-US" sz="1100" dirty="0" err="1"/>
                <a:t>sengaja</a:t>
              </a:r>
              <a:r>
                <a:rPr lang="en-US" sz="1100" dirty="0"/>
                <a:t> user </a:t>
              </a:r>
              <a:r>
                <a:rPr lang="en-US" sz="1100" dirty="0" err="1"/>
                <a:t>menekan</a:t>
              </a:r>
              <a:r>
                <a:rPr lang="en-US" sz="1100" dirty="0"/>
                <a:t> </a:t>
              </a:r>
              <a:r>
                <a:rPr lang="en-US" sz="1100" dirty="0" err="1"/>
                <a:t>tombol</a:t>
              </a:r>
              <a:r>
                <a:rPr lang="en-US" sz="1100" dirty="0"/>
                <a:t> minimize.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6" name="Picture 10">
              <a:extLst>
                <a:ext uri="{FF2B5EF4-FFF2-40B4-BE49-F238E27FC236}">
                  <a16:creationId xmlns:a16="http://schemas.microsoft.com/office/drawing/2014/main" id="{843D2C9D-8F58-42DF-89FD-B68441B4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748" y="3713190"/>
              <a:ext cx="346006" cy="346006"/>
            </a:xfrm>
            <a:prstGeom prst="rect">
              <a:avLst/>
            </a:prstGeom>
          </p:spPr>
        </p:pic>
      </p:grpSp>
      <p:sp>
        <p:nvSpPr>
          <p:cNvPr id="3" name="Panah: Kanan 2">
            <a:extLst>
              <a:ext uri="{FF2B5EF4-FFF2-40B4-BE49-F238E27FC236}">
                <a16:creationId xmlns:a16="http://schemas.microsoft.com/office/drawing/2014/main" id="{3F71EF4D-A483-48AF-BCAE-7122EC261C2E}"/>
              </a:ext>
            </a:extLst>
          </p:cNvPr>
          <p:cNvSpPr/>
          <p:nvPr/>
        </p:nvSpPr>
        <p:spPr>
          <a:xfrm>
            <a:off x="6043129" y="2028637"/>
            <a:ext cx="978408" cy="484632"/>
          </a:xfrm>
          <a:prstGeom prst="rightArrow">
            <a:avLst/>
          </a:prstGeom>
          <a:solidFill>
            <a:srgbClr val="FF757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989A61D-C3CA-4AA9-B609-2E84B4AEC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243" y="1797791"/>
            <a:ext cx="2741041" cy="1075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Panah: Kanan 92">
            <a:extLst>
              <a:ext uri="{FF2B5EF4-FFF2-40B4-BE49-F238E27FC236}">
                <a16:creationId xmlns:a16="http://schemas.microsoft.com/office/drawing/2014/main" id="{FDD10B7C-B89A-4E59-AB7E-BB133A74FE05}"/>
              </a:ext>
            </a:extLst>
          </p:cNvPr>
          <p:cNvSpPr/>
          <p:nvPr/>
        </p:nvSpPr>
        <p:spPr>
          <a:xfrm>
            <a:off x="6047173" y="4472175"/>
            <a:ext cx="978408" cy="484632"/>
          </a:xfrm>
          <a:prstGeom prst="rightArrow">
            <a:avLst/>
          </a:prstGeom>
          <a:solidFill>
            <a:srgbClr val="42C6C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8F7E1E08-3A09-44E0-BE49-066D258A5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146" y="4121657"/>
            <a:ext cx="2670483" cy="10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45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" grpId="0" animBg="1"/>
      <p:bldP spid="9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527890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9" name="Grup 18">
            <a:extLst>
              <a:ext uri="{FF2B5EF4-FFF2-40B4-BE49-F238E27FC236}">
                <a16:creationId xmlns:a16="http://schemas.microsoft.com/office/drawing/2014/main" id="{D93EF3C2-9EE2-4BE8-A864-FA79B0A2BC37}"/>
              </a:ext>
            </a:extLst>
          </p:cNvPr>
          <p:cNvGrpSpPr/>
          <p:nvPr/>
        </p:nvGrpSpPr>
        <p:grpSpPr>
          <a:xfrm>
            <a:off x="-975239" y="0"/>
            <a:ext cx="12227247" cy="6858000"/>
            <a:chOff x="1" y="0"/>
            <a:chExt cx="12227247" cy="6858000"/>
          </a:xfrm>
        </p:grpSpPr>
        <p:sp>
          <p:nvSpPr>
            <p:cNvPr id="20" name="Persegi Panjang 19">
              <a:extLst>
                <a:ext uri="{FF2B5EF4-FFF2-40B4-BE49-F238E27FC236}">
                  <a16:creationId xmlns:a16="http://schemas.microsoft.com/office/drawing/2014/main" id="{63B2DF85-8BEE-4213-9191-10B3491ACAF2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Bentuk Bebas: Bentuk 20">
              <a:extLst>
                <a:ext uri="{FF2B5EF4-FFF2-40B4-BE49-F238E27FC236}">
                  <a16:creationId xmlns:a16="http://schemas.microsoft.com/office/drawing/2014/main" id="{ED988A74-7045-4D54-8552-C5A3B92BC41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Kotak Teks 21">
              <a:extLst>
                <a:ext uri="{FF2B5EF4-FFF2-40B4-BE49-F238E27FC236}">
                  <a16:creationId xmlns:a16="http://schemas.microsoft.com/office/drawing/2014/main" id="{1F9F3268-5D64-406F-B3E9-4AD7B5ED162A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User</a:t>
              </a:r>
            </a:p>
          </p:txBody>
        </p:sp>
        <p:pic>
          <p:nvPicPr>
            <p:cNvPr id="23" name="Grafik 22" descr="Lampu">
              <a:extLst>
                <a:ext uri="{FF2B5EF4-FFF2-40B4-BE49-F238E27FC236}">
                  <a16:creationId xmlns:a16="http://schemas.microsoft.com/office/drawing/2014/main" id="{B32BB779-5FA6-4277-B2E2-395EF340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4" name="Grup 23">
            <a:extLst>
              <a:ext uri="{FF2B5EF4-FFF2-40B4-BE49-F238E27FC236}">
                <a16:creationId xmlns:a16="http://schemas.microsoft.com/office/drawing/2014/main" id="{571DB7AA-F06A-4CB5-8E49-6EA2EFD9B10E}"/>
              </a:ext>
            </a:extLst>
          </p:cNvPr>
          <p:cNvGrpSpPr/>
          <p:nvPr/>
        </p:nvGrpSpPr>
        <p:grpSpPr>
          <a:xfrm>
            <a:off x="-1376621" y="0"/>
            <a:ext cx="12192000" cy="6858000"/>
            <a:chOff x="1" y="0"/>
            <a:chExt cx="12192000" cy="6858000"/>
          </a:xfrm>
        </p:grpSpPr>
        <p:sp>
          <p:nvSpPr>
            <p:cNvPr id="25" name="Persegi Panjang 24">
              <a:extLst>
                <a:ext uri="{FF2B5EF4-FFF2-40B4-BE49-F238E27FC236}">
                  <a16:creationId xmlns:a16="http://schemas.microsoft.com/office/drawing/2014/main" id="{8DBE6D11-2A62-41CC-A558-A36E4BAE697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Bentuk Bebas: Bentuk 25">
              <a:extLst>
                <a:ext uri="{FF2B5EF4-FFF2-40B4-BE49-F238E27FC236}">
                  <a16:creationId xmlns:a16="http://schemas.microsoft.com/office/drawing/2014/main" id="{16A36AB5-E4AB-4E90-A345-6BC179F5058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Kotak Teks 26">
              <a:extLst>
                <a:ext uri="{FF2B5EF4-FFF2-40B4-BE49-F238E27FC236}">
                  <a16:creationId xmlns:a16="http://schemas.microsoft.com/office/drawing/2014/main" id="{14801A9E-577D-49B3-BDB1-6F567BEFDE55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program</a:t>
              </a:r>
            </a:p>
          </p:txBody>
        </p:sp>
        <p:pic>
          <p:nvPicPr>
            <p:cNvPr id="28" name="Grafik 27" descr="Lampu">
              <a:extLst>
                <a:ext uri="{FF2B5EF4-FFF2-40B4-BE49-F238E27FC236}">
                  <a16:creationId xmlns:a16="http://schemas.microsoft.com/office/drawing/2014/main" id="{A7F0BBCB-DEF6-46C6-BA44-9E875A51C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" name="Grup 1">
            <a:extLst>
              <a:ext uri="{FF2B5EF4-FFF2-40B4-BE49-F238E27FC236}">
                <a16:creationId xmlns:a16="http://schemas.microsoft.com/office/drawing/2014/main" id="{36B5FDA9-B20C-4C2B-A050-69AE2626BE76}"/>
              </a:ext>
            </a:extLst>
          </p:cNvPr>
          <p:cNvGrpSpPr/>
          <p:nvPr/>
        </p:nvGrpSpPr>
        <p:grpSpPr>
          <a:xfrm>
            <a:off x="-11266686" y="0"/>
            <a:ext cx="12654419" cy="6858000"/>
            <a:chOff x="-10785174" y="0"/>
            <a:chExt cx="12654419" cy="6858000"/>
          </a:xfrm>
        </p:grpSpPr>
        <p:grpSp>
          <p:nvGrpSpPr>
            <p:cNvPr id="29" name="Grup 28">
              <a:extLst>
                <a:ext uri="{FF2B5EF4-FFF2-40B4-BE49-F238E27FC236}">
                  <a16:creationId xmlns:a16="http://schemas.microsoft.com/office/drawing/2014/main" id="{71FEAA20-38A9-4DE9-8437-0CCDE1D69C64}"/>
                </a:ext>
              </a:extLst>
            </p:cNvPr>
            <p:cNvGrpSpPr/>
            <p:nvPr/>
          </p:nvGrpSpPr>
          <p:grpSpPr>
            <a:xfrm>
              <a:off x="-10322755" y="0"/>
              <a:ext cx="12192000" cy="6858000"/>
              <a:chOff x="1" y="0"/>
              <a:chExt cx="12192000" cy="6858000"/>
            </a:xfrm>
          </p:grpSpPr>
          <p:sp>
            <p:nvSpPr>
              <p:cNvPr id="30" name="Persegi Panjang 29">
                <a:extLst>
                  <a:ext uri="{FF2B5EF4-FFF2-40B4-BE49-F238E27FC236}">
                    <a16:creationId xmlns:a16="http://schemas.microsoft.com/office/drawing/2014/main" id="{9D2B78EC-17B2-4723-83D4-E0145BA479AC}"/>
                  </a:ext>
                </a:extLst>
              </p:cNvPr>
              <p:cNvSpPr/>
              <p:nvPr/>
            </p:nvSpPr>
            <p:spPr>
              <a:xfrm>
                <a:off x="1" y="0"/>
                <a:ext cx="1219200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Bentuk Bebas: Bentuk 30">
                <a:extLst>
                  <a:ext uri="{FF2B5EF4-FFF2-40B4-BE49-F238E27FC236}">
                    <a16:creationId xmlns:a16="http://schemas.microsoft.com/office/drawing/2014/main" id="{3E72D429-44BD-48EE-9EC2-87F365F06023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Kotak Teks 31">
                <a:extLst>
                  <a:ext uri="{FF2B5EF4-FFF2-40B4-BE49-F238E27FC236}">
                    <a16:creationId xmlns:a16="http://schemas.microsoft.com/office/drawing/2014/main" id="{C295C182-6945-49BE-A518-64CAD3426DD1}"/>
                  </a:ext>
                </a:extLst>
              </p:cNvPr>
              <p:cNvSpPr txBox="1"/>
              <p:nvPr/>
            </p:nvSpPr>
            <p:spPr>
              <a:xfrm rot="16200000">
                <a:off x="10835543" y="2989123"/>
                <a:ext cx="213707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kesalahan</a:t>
                </a:r>
                <a:endPara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3" name="Grafik 32" descr="Lampu">
                <a:extLst>
                  <a:ext uri="{FF2B5EF4-FFF2-40B4-BE49-F238E27FC236}">
                    <a16:creationId xmlns:a16="http://schemas.microsoft.com/office/drawing/2014/main" id="{D2CF925E-886E-441E-9563-D113F372E5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A9FEA49-F298-466B-A97D-D7CA854BED0E}"/>
                </a:ext>
              </a:extLst>
            </p:cNvPr>
            <p:cNvGrpSpPr/>
            <p:nvPr/>
          </p:nvGrpSpPr>
          <p:grpSpPr>
            <a:xfrm>
              <a:off x="-10785174" y="0"/>
              <a:ext cx="12191999" cy="6858000"/>
              <a:chOff x="1" y="0"/>
              <a:chExt cx="12191999" cy="6858000"/>
            </a:xfrm>
          </p:grpSpPr>
          <p:sp>
            <p:nvSpPr>
              <p:cNvPr id="35" name="Persegi Panjang 34">
                <a:extLst>
                  <a:ext uri="{FF2B5EF4-FFF2-40B4-BE49-F238E27FC236}">
                    <a16:creationId xmlns:a16="http://schemas.microsoft.com/office/drawing/2014/main" id="{3990B0F4-E41C-47EC-B6B6-1D3B90FE076E}"/>
                  </a:ext>
                </a:extLst>
              </p:cNvPr>
              <p:cNvSpPr/>
              <p:nvPr/>
            </p:nvSpPr>
            <p:spPr>
              <a:xfrm>
                <a:off x="1" y="0"/>
                <a:ext cx="12177270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15900" dist="38100" dir="5400000" sx="101000" sy="101000" algn="ctr" rotWithShape="0">
                  <a:schemeClr val="tx1">
                    <a:alpha val="3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Bentuk Bebas: Bentuk 35">
                <a:extLst>
                  <a:ext uri="{FF2B5EF4-FFF2-40B4-BE49-F238E27FC236}">
                    <a16:creationId xmlns:a16="http://schemas.microsoft.com/office/drawing/2014/main" id="{69D2E766-1102-403F-8EAA-E2D3FB32E22B}"/>
                  </a:ext>
                </a:extLst>
              </p:cNvPr>
              <p:cNvSpPr/>
              <p:nvPr/>
            </p:nvSpPr>
            <p:spPr>
              <a:xfrm flipH="1">
                <a:off x="11252432" y="2292308"/>
                <a:ext cx="939568" cy="1916852"/>
              </a:xfrm>
              <a:custGeom>
                <a:avLst/>
                <a:gdLst>
                  <a:gd name="connsiteX0" fmla="*/ 0 w 939568"/>
                  <a:gd name="connsiteY0" fmla="*/ 0 h 1916852"/>
                  <a:gd name="connsiteX1" fmla="*/ 172611 w 939568"/>
                  <a:gd name="connsiteY1" fmla="*/ 17401 h 1916852"/>
                  <a:gd name="connsiteX2" fmla="*/ 939568 w 939568"/>
                  <a:gd name="connsiteY2" fmla="*/ 958426 h 1916852"/>
                  <a:gd name="connsiteX3" fmla="*/ 172611 w 939568"/>
                  <a:gd name="connsiteY3" fmla="*/ 1899451 h 1916852"/>
                  <a:gd name="connsiteX4" fmla="*/ 0 w 939568"/>
                  <a:gd name="connsiteY4" fmla="*/ 1916852 h 1916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9568" h="1916852">
                    <a:moveTo>
                      <a:pt x="0" y="0"/>
                    </a:moveTo>
                    <a:lnTo>
                      <a:pt x="172611" y="17401"/>
                    </a:lnTo>
                    <a:cubicBezTo>
                      <a:pt x="610313" y="106968"/>
                      <a:pt x="939568" y="494246"/>
                      <a:pt x="939568" y="958426"/>
                    </a:cubicBezTo>
                    <a:cubicBezTo>
                      <a:pt x="939568" y="1422607"/>
                      <a:pt x="610313" y="1809885"/>
                      <a:pt x="172611" y="1899451"/>
                    </a:cubicBezTo>
                    <a:lnTo>
                      <a:pt x="0" y="191685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Kotak Teks 36">
                <a:extLst>
                  <a:ext uri="{FF2B5EF4-FFF2-40B4-BE49-F238E27FC236}">
                    <a16:creationId xmlns:a16="http://schemas.microsoft.com/office/drawing/2014/main" id="{529737D7-17AE-4EE6-87D9-04B1CD6922A5}"/>
                  </a:ext>
                </a:extLst>
              </p:cNvPr>
              <p:cNvSpPr txBox="1"/>
              <p:nvPr/>
            </p:nvSpPr>
            <p:spPr>
              <a:xfrm rot="16200000">
                <a:off x="10835543" y="3019901"/>
                <a:ext cx="213707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solidFill>
                      <a:schemeClr val="bg1"/>
                    </a:solidFill>
                    <a:latin typeface="Bodoni MT" panose="02070603080606020203" pitchFamily="18" charset="0"/>
                  </a:rPr>
                  <a:t>Pengunaan</a:t>
                </a:r>
                <a:endParaRPr lang="en-US" sz="2400" b="1" dirty="0">
                  <a:solidFill>
                    <a:schemeClr val="bg1"/>
                  </a:solidFill>
                  <a:latin typeface="Bodoni MT" panose="02070603080606020203" pitchFamily="18" charset="0"/>
                </a:endParaRPr>
              </a:p>
            </p:txBody>
          </p:sp>
          <p:pic>
            <p:nvPicPr>
              <p:cNvPr id="38" name="Grafik 37" descr="Lampu">
                <a:extLst>
                  <a:ext uri="{FF2B5EF4-FFF2-40B4-BE49-F238E27FC236}">
                    <a16:creationId xmlns:a16="http://schemas.microsoft.com/office/drawing/2014/main" id="{0F0FD700-7FB7-48C4-AC89-2A682BA36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1381935" y="3031036"/>
                <a:ext cx="397964" cy="397964"/>
              </a:xfrm>
              <a:prstGeom prst="rect">
                <a:avLst/>
              </a:prstGeom>
            </p:spPr>
          </p:pic>
        </p:grpSp>
      </p:grpSp>
      <p:grpSp>
        <p:nvGrpSpPr>
          <p:cNvPr id="39" name="Group 1">
            <a:extLst>
              <a:ext uri="{FF2B5EF4-FFF2-40B4-BE49-F238E27FC236}">
                <a16:creationId xmlns:a16="http://schemas.microsoft.com/office/drawing/2014/main" id="{84A0CDA9-974F-4450-81EE-116F35D3F490}"/>
              </a:ext>
            </a:extLst>
          </p:cNvPr>
          <p:cNvGrpSpPr/>
          <p:nvPr/>
        </p:nvGrpSpPr>
        <p:grpSpPr>
          <a:xfrm>
            <a:off x="2553157" y="1187097"/>
            <a:ext cx="3197225" cy="1729304"/>
            <a:chOff x="764723" y="2142394"/>
            <a:chExt cx="3197225" cy="1729304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0784998-6BDC-41FF-AF6B-54F211622205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3">
              <a:extLst>
                <a:ext uri="{FF2B5EF4-FFF2-40B4-BE49-F238E27FC236}">
                  <a16:creationId xmlns:a16="http://schemas.microsoft.com/office/drawing/2014/main" id="{5BBBEDE0-054D-4E95-94F7-DFA817D85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42" name="TextBox 4">
              <a:extLst>
                <a:ext uri="{FF2B5EF4-FFF2-40B4-BE49-F238E27FC236}">
                  <a16:creationId xmlns:a16="http://schemas.microsoft.com/office/drawing/2014/main" id="{E9857F41-6900-4A56-9E66-1B7D1F36A04D}"/>
                </a:ext>
              </a:extLst>
            </p:cNvPr>
            <p:cNvSpPr txBox="1"/>
            <p:nvPr/>
          </p:nvSpPr>
          <p:spPr>
            <a:xfrm>
              <a:off x="1435200" y="2142394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Syntax Error</a:t>
              </a:r>
            </a:p>
          </p:txBody>
        </p:sp>
        <p:sp>
          <p:nvSpPr>
            <p:cNvPr id="43" name="TextBox 5">
              <a:extLst>
                <a:ext uri="{FF2B5EF4-FFF2-40B4-BE49-F238E27FC236}">
                  <a16:creationId xmlns:a16="http://schemas.microsoft.com/office/drawing/2014/main" id="{8C4EFA9D-0F41-41B0-945A-738195E5358C}"/>
                </a:ext>
              </a:extLst>
            </p:cNvPr>
            <p:cNvSpPr txBox="1"/>
            <p:nvPr/>
          </p:nvSpPr>
          <p:spPr>
            <a:xfrm>
              <a:off x="1435200" y="2425148"/>
              <a:ext cx="252674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</a:t>
              </a:r>
              <a:r>
                <a:rPr lang="en-US" sz="1100" dirty="0" err="1"/>
                <a:t>dari</a:t>
              </a:r>
              <a:r>
                <a:rPr lang="en-US" sz="1100" dirty="0"/>
                <a:t> </a:t>
              </a:r>
              <a:r>
                <a:rPr lang="en-US" sz="1100" dirty="0" err="1"/>
                <a:t>penulisan</a:t>
              </a:r>
              <a:r>
                <a:rPr lang="en-US" sz="1100" dirty="0"/>
                <a:t> syntax pada program </a:t>
              </a:r>
              <a:r>
                <a:rPr lang="en-US" sz="1100" dirty="0" err="1"/>
                <a:t>sehingga</a:t>
              </a:r>
              <a:r>
                <a:rPr lang="en-US" sz="1100" dirty="0"/>
                <a:t> syntax </a:t>
              </a:r>
              <a:r>
                <a:rPr lang="en-US" sz="1100" dirty="0" err="1"/>
                <a:t>tersebut</a:t>
              </a:r>
              <a:r>
                <a:rPr lang="en-US" sz="1100" dirty="0"/>
                <a:t> </a:t>
              </a:r>
              <a:r>
                <a:rPr lang="en-US" sz="1100" dirty="0" err="1"/>
                <a:t>tidak</a:t>
              </a:r>
              <a:r>
                <a:rPr lang="en-US" sz="1100" dirty="0"/>
                <a:t> </a:t>
              </a:r>
              <a:r>
                <a:rPr lang="en-US" sz="1100" dirty="0" err="1"/>
                <a:t>dapat</a:t>
              </a:r>
              <a:r>
                <a:rPr lang="en-US" sz="1100" dirty="0"/>
                <a:t> </a:t>
              </a:r>
              <a:r>
                <a:rPr lang="en-US" sz="1100" dirty="0" err="1"/>
                <a:t>dieksekusi</a:t>
              </a:r>
              <a:r>
                <a:rPr lang="en-US" sz="1100" dirty="0"/>
                <a:t> oleh program dan </a:t>
              </a:r>
              <a:r>
                <a:rPr lang="en-US" sz="1100" dirty="0" err="1"/>
                <a:t>membuat</a:t>
              </a:r>
              <a:r>
                <a:rPr lang="en-US" sz="1100" dirty="0"/>
                <a:t> program error.</a:t>
              </a:r>
            </a:p>
            <a:p>
              <a:r>
                <a:rPr lang="en-US" sz="1100" dirty="0"/>
                <a:t> </a:t>
              </a:r>
              <a:r>
                <a:rPr lang="en-US" sz="1100" dirty="0" err="1"/>
                <a:t>Contoh</a:t>
              </a:r>
              <a:r>
                <a:rPr lang="en-US" sz="1100" dirty="0"/>
                <a:t> : pada C++, </a:t>
              </a:r>
              <a:r>
                <a:rPr lang="en-US" sz="1100" dirty="0" err="1"/>
                <a:t>baris</a:t>
              </a:r>
              <a:r>
                <a:rPr lang="en-US" sz="1100" dirty="0"/>
                <a:t> </a:t>
              </a:r>
              <a:r>
                <a:rPr lang="en-US" sz="1100" dirty="0" err="1"/>
                <a:t>kode</a:t>
              </a:r>
              <a:r>
                <a:rPr lang="en-US" sz="1100" dirty="0"/>
                <a:t> </a:t>
              </a:r>
              <a:r>
                <a:rPr lang="en-US" sz="1100" dirty="0" err="1"/>
                <a:t>harus</a:t>
              </a:r>
              <a:r>
                <a:rPr lang="en-US" sz="1100" dirty="0"/>
                <a:t> </a:t>
              </a:r>
              <a:r>
                <a:rPr lang="en-US" sz="1100" dirty="0" err="1"/>
                <a:t>selalu</a:t>
              </a:r>
              <a:r>
                <a:rPr lang="en-US" sz="1100" dirty="0"/>
                <a:t> </a:t>
              </a:r>
              <a:r>
                <a:rPr lang="en-US" sz="1100" dirty="0" err="1"/>
                <a:t>diakhiri</a:t>
              </a:r>
              <a:r>
                <a:rPr lang="en-US" sz="1100" dirty="0"/>
                <a:t> </a:t>
              </a:r>
              <a:r>
                <a:rPr lang="en-US" sz="1100" dirty="0" err="1"/>
                <a:t>dengan</a:t>
              </a:r>
              <a:r>
                <a:rPr lang="en-US" sz="1100" dirty="0"/>
                <a:t> </a:t>
              </a:r>
              <a:r>
                <a:rPr lang="en-US" sz="1100" dirty="0" err="1"/>
                <a:t>tanda</a:t>
              </a:r>
              <a:r>
                <a:rPr lang="en-US" sz="1100" dirty="0"/>
                <a:t> (;) </a:t>
              </a:r>
              <a:r>
                <a:rPr lang="en-US" sz="1100" dirty="0" err="1"/>
                <a:t>atau</a:t>
              </a:r>
              <a:r>
                <a:rPr lang="en-US" sz="1100" dirty="0"/>
                <a:t> </a:t>
              </a:r>
              <a:r>
                <a:rPr lang="en-US" sz="1100" dirty="0" err="1"/>
                <a:t>kesalahan</a:t>
              </a:r>
              <a:r>
                <a:rPr lang="en-US" sz="1100" dirty="0"/>
                <a:t> </a:t>
              </a:r>
              <a:r>
                <a:rPr lang="en-US" sz="1100" dirty="0" err="1"/>
                <a:t>penulisan</a:t>
              </a:r>
              <a:r>
                <a:rPr lang="en-US" sz="1100" dirty="0"/>
                <a:t> pada </a:t>
              </a:r>
              <a:r>
                <a:rPr lang="en-US" sz="1100" dirty="0" err="1"/>
                <a:t>standar</a:t>
              </a:r>
              <a:r>
                <a:rPr lang="en-US" sz="1100" dirty="0"/>
                <a:t> </a:t>
              </a:r>
              <a:r>
                <a:rPr lang="en-US" sz="1100" dirty="0" err="1"/>
                <a:t>penulisan</a:t>
              </a:r>
              <a:r>
                <a:rPr lang="en-US" sz="1100" dirty="0"/>
                <a:t> program.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44" name="Group 6">
            <a:extLst>
              <a:ext uri="{FF2B5EF4-FFF2-40B4-BE49-F238E27FC236}">
                <a16:creationId xmlns:a16="http://schemas.microsoft.com/office/drawing/2014/main" id="{8EAA3BD7-49EE-437C-8306-F964C68785AA}"/>
              </a:ext>
            </a:extLst>
          </p:cNvPr>
          <p:cNvGrpSpPr/>
          <p:nvPr/>
        </p:nvGrpSpPr>
        <p:grpSpPr>
          <a:xfrm>
            <a:off x="2546977" y="2894073"/>
            <a:ext cx="3449728" cy="1894916"/>
            <a:chOff x="764723" y="3420415"/>
            <a:chExt cx="3449728" cy="1894916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60D80C9-8A64-40D5-8C5F-BF52A11F8E6F}"/>
                </a:ext>
              </a:extLst>
            </p:cNvPr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8">
              <a:extLst>
                <a:ext uri="{FF2B5EF4-FFF2-40B4-BE49-F238E27FC236}">
                  <a16:creationId xmlns:a16="http://schemas.microsoft.com/office/drawing/2014/main" id="{1262274A-6D4B-4D0A-BFD1-8856E45E0F0B}"/>
                </a:ext>
              </a:extLst>
            </p:cNvPr>
            <p:cNvSpPr txBox="1"/>
            <p:nvPr/>
          </p:nvSpPr>
          <p:spPr>
            <a:xfrm>
              <a:off x="1435200" y="3420415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Logical Error</a:t>
              </a: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E8FFC971-A2B0-4B30-A6BD-EB19192AA9A1}"/>
                </a:ext>
              </a:extLst>
            </p:cNvPr>
            <p:cNvSpPr txBox="1"/>
            <p:nvPr/>
          </p:nvSpPr>
          <p:spPr>
            <a:xfrm>
              <a:off x="1508792" y="3699504"/>
              <a:ext cx="2705659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disebabkan</a:t>
              </a:r>
              <a:r>
                <a:rPr lang="en-US" sz="1100" dirty="0"/>
                <a:t> oleh programmer </a:t>
              </a:r>
              <a:r>
                <a:rPr lang="en-US" sz="1100" dirty="0" err="1"/>
                <a:t>karena</a:t>
              </a:r>
              <a:r>
                <a:rPr lang="en-US" sz="1100" dirty="0"/>
                <a:t> </a:t>
              </a:r>
              <a:r>
                <a:rPr lang="en-US" sz="1100" dirty="0" err="1"/>
                <a:t>kesalahan</a:t>
              </a:r>
              <a:r>
                <a:rPr lang="en-US" sz="1100" dirty="0"/>
                <a:t> </a:t>
              </a:r>
              <a:r>
                <a:rPr lang="en-US" sz="1100" dirty="0" err="1"/>
                <a:t>penulisan</a:t>
              </a:r>
              <a:r>
                <a:rPr lang="en-US" sz="1100" dirty="0"/>
                <a:t> </a:t>
              </a:r>
              <a:r>
                <a:rPr lang="en-US" sz="1100" dirty="0" err="1"/>
                <a:t>atau</a:t>
              </a:r>
              <a:r>
                <a:rPr lang="en-US" sz="1100" dirty="0"/>
                <a:t> </a:t>
              </a:r>
              <a:r>
                <a:rPr lang="en-US" sz="1100" dirty="0" err="1"/>
                <a:t>rumus</a:t>
              </a:r>
              <a:r>
                <a:rPr lang="en-US" sz="1100" dirty="0"/>
                <a:t> yang </a:t>
              </a:r>
              <a:r>
                <a:rPr lang="en-US" sz="1100" dirty="0" err="1"/>
                <a:t>diterapkan</a:t>
              </a:r>
              <a:r>
                <a:rPr lang="en-US" sz="1100" dirty="0"/>
                <a:t>. </a:t>
              </a:r>
              <a:r>
                <a:rPr lang="en-US" sz="1100" dirty="0" err="1"/>
                <a:t>Contoh</a:t>
              </a:r>
              <a:r>
                <a:rPr lang="en-US" sz="1100" dirty="0"/>
                <a:t> : </a:t>
              </a:r>
              <a:r>
                <a:rPr lang="en-US" sz="1100" dirty="0" err="1"/>
                <a:t>saat</a:t>
              </a:r>
              <a:r>
                <a:rPr lang="en-US" sz="1100" dirty="0"/>
                <a:t> </a:t>
              </a:r>
              <a:r>
                <a:rPr lang="en-US" sz="1100" dirty="0" err="1"/>
                <a:t>kita</a:t>
              </a:r>
              <a:r>
                <a:rPr lang="en-US" sz="1100" dirty="0"/>
                <a:t> </a:t>
              </a:r>
              <a:r>
                <a:rPr lang="en-US" sz="1100" dirty="0" err="1"/>
                <a:t>membuat</a:t>
              </a:r>
              <a:r>
                <a:rPr lang="en-US" sz="1100" dirty="0"/>
                <a:t> program yang </a:t>
              </a:r>
              <a:r>
                <a:rPr lang="en-US" sz="1100" dirty="0" err="1"/>
                <a:t>menghasilkan</a:t>
              </a:r>
              <a:r>
                <a:rPr lang="en-US" sz="1100" dirty="0"/>
                <a:t> </a:t>
              </a:r>
              <a:r>
                <a:rPr lang="en-US" sz="1100" dirty="0" err="1"/>
                <a:t>nilai</a:t>
              </a:r>
              <a:r>
                <a:rPr lang="en-US" sz="1100" dirty="0"/>
                <a:t> </a:t>
              </a:r>
              <a:r>
                <a:rPr lang="en-US" sz="1100" dirty="0" err="1"/>
                <a:t>luas</a:t>
              </a:r>
              <a:r>
                <a:rPr lang="en-US" sz="1100" dirty="0"/>
                <a:t>, </a:t>
              </a:r>
              <a:r>
                <a:rPr lang="en-US" sz="1100" dirty="0" err="1"/>
                <a:t>kita</a:t>
              </a:r>
              <a:r>
                <a:rPr lang="en-US" sz="1100" dirty="0"/>
                <a:t> </a:t>
              </a:r>
              <a:r>
                <a:rPr lang="en-US" sz="1100" dirty="0" err="1"/>
                <a:t>menuliskan</a:t>
              </a:r>
              <a:r>
                <a:rPr lang="en-US" sz="1100" dirty="0"/>
                <a:t> 7 </a:t>
              </a:r>
              <a:r>
                <a:rPr lang="en-US" sz="1100" dirty="0" err="1"/>
                <a:t>tetapi</a:t>
              </a:r>
              <a:r>
                <a:rPr lang="en-US" sz="1100" dirty="0"/>
                <a:t> </a:t>
              </a:r>
              <a:r>
                <a:rPr lang="en-US" sz="1100" dirty="0" err="1"/>
                <a:t>hasil</a:t>
              </a:r>
              <a:r>
                <a:rPr lang="en-US" sz="1100" dirty="0"/>
                <a:t> yang </a:t>
              </a:r>
              <a:r>
                <a:rPr lang="en-US" sz="1100" dirty="0" err="1"/>
                <a:t>ditampilkan</a:t>
              </a:r>
              <a:r>
                <a:rPr lang="en-US" sz="1100" dirty="0"/>
                <a:t> program </a:t>
              </a:r>
              <a:r>
                <a:rPr lang="en-US" sz="1100" dirty="0" err="1"/>
                <a:t>adalah</a:t>
              </a:r>
              <a:r>
                <a:rPr lang="en-US" sz="1100" dirty="0"/>
                <a:t> 11 </a:t>
              </a:r>
              <a:r>
                <a:rPr lang="en-US" sz="1100" dirty="0" err="1"/>
                <a:t>atau</a:t>
              </a:r>
              <a:r>
                <a:rPr lang="en-US" sz="1100" dirty="0"/>
                <a:t> pada </a:t>
              </a:r>
              <a:r>
                <a:rPr lang="en-US" sz="1100" dirty="0" err="1"/>
                <a:t>saat</a:t>
              </a:r>
              <a:r>
                <a:rPr lang="en-US" sz="1100" dirty="0"/>
                <a:t> </a:t>
              </a:r>
              <a:r>
                <a:rPr lang="en-US" sz="1100" dirty="0" err="1"/>
                <a:t>kita</a:t>
              </a:r>
              <a:r>
                <a:rPr lang="en-US" sz="1100" dirty="0"/>
                <a:t> </a:t>
              </a:r>
              <a:r>
                <a:rPr lang="en-US" sz="1100" dirty="0" err="1"/>
                <a:t>menulis</a:t>
              </a:r>
              <a:r>
                <a:rPr lang="en-US" sz="1100" dirty="0"/>
                <a:t> </a:t>
              </a:r>
              <a:r>
                <a:rPr lang="en-US" sz="1100" dirty="0" err="1"/>
                <a:t>variabel</a:t>
              </a:r>
              <a:r>
                <a:rPr lang="en-US" sz="1100" dirty="0"/>
                <a:t> s </a:t>
              </a:r>
              <a:r>
                <a:rPr lang="en-US" sz="1100" dirty="0" err="1"/>
                <a:t>adalah</a:t>
              </a:r>
              <a:r>
                <a:rPr lang="en-US" sz="1100" dirty="0"/>
                <a:t> </a:t>
              </a:r>
              <a:r>
                <a:rPr lang="en-US" sz="1100" dirty="0" err="1"/>
                <a:t>hasil</a:t>
              </a:r>
              <a:r>
                <a:rPr lang="en-US" sz="1100" dirty="0"/>
                <a:t> </a:t>
              </a:r>
              <a:r>
                <a:rPr lang="en-US" sz="1100" dirty="0" err="1"/>
                <a:t>tambah</a:t>
              </a:r>
              <a:r>
                <a:rPr lang="en-US" sz="1100" dirty="0"/>
                <a:t>, </a:t>
              </a:r>
              <a:r>
                <a:rPr lang="en-US" sz="1100" dirty="0" err="1"/>
                <a:t>tetapi</a:t>
              </a:r>
              <a:r>
                <a:rPr lang="en-US" sz="1100" dirty="0"/>
                <a:t> yang </a:t>
              </a:r>
              <a:r>
                <a:rPr lang="en-US" sz="1100" dirty="0" err="1"/>
                <a:t>didekrasikan</a:t>
              </a:r>
              <a:r>
                <a:rPr lang="en-US" sz="1100" dirty="0"/>
                <a:t> pada </a:t>
              </a:r>
              <a:r>
                <a:rPr lang="en-US" sz="1100" dirty="0" err="1"/>
                <a:t>awal</a:t>
              </a:r>
              <a:r>
                <a:rPr lang="en-US" sz="1100" dirty="0"/>
                <a:t> </a:t>
              </a:r>
              <a:r>
                <a:rPr lang="en-US" sz="1100" dirty="0" err="1"/>
                <a:t>adalah</a:t>
              </a:r>
              <a:r>
                <a:rPr lang="en-US" sz="1100" dirty="0"/>
                <a:t> S </a:t>
              </a:r>
              <a:r>
                <a:rPr lang="en-US" sz="1100" dirty="0" err="1"/>
                <a:t>besar</a:t>
              </a:r>
              <a:r>
                <a:rPr lang="en-US" sz="1100" dirty="0"/>
                <a:t>.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8" name="Picture 10">
              <a:extLst>
                <a:ext uri="{FF2B5EF4-FFF2-40B4-BE49-F238E27FC236}">
                  <a16:creationId xmlns:a16="http://schemas.microsoft.com/office/drawing/2014/main" id="{8CADDB19-68C1-47F3-B715-A47D4D45B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748" y="3713190"/>
              <a:ext cx="346006" cy="346006"/>
            </a:xfrm>
            <a:prstGeom prst="rect">
              <a:avLst/>
            </a:prstGeom>
          </p:spPr>
        </p:pic>
      </p:grpSp>
      <p:grpSp>
        <p:nvGrpSpPr>
          <p:cNvPr id="49" name="Group 11">
            <a:extLst>
              <a:ext uri="{FF2B5EF4-FFF2-40B4-BE49-F238E27FC236}">
                <a16:creationId xmlns:a16="http://schemas.microsoft.com/office/drawing/2014/main" id="{83373729-FB3C-4E55-9529-E5D32E9646A6}"/>
              </a:ext>
            </a:extLst>
          </p:cNvPr>
          <p:cNvGrpSpPr/>
          <p:nvPr/>
        </p:nvGrpSpPr>
        <p:grpSpPr>
          <a:xfrm>
            <a:off x="2613839" y="4815752"/>
            <a:ext cx="3197225" cy="796806"/>
            <a:chOff x="764723" y="4698436"/>
            <a:chExt cx="3197225" cy="796806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DC956B3-FEFF-40E8-AA2F-9257C12656A3}"/>
                </a:ext>
              </a:extLst>
            </p:cNvPr>
            <p:cNvSpPr/>
            <p:nvPr/>
          </p:nvSpPr>
          <p:spPr>
            <a:xfrm>
              <a:off x="764723" y="4833186"/>
              <a:ext cx="662056" cy="662056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13">
              <a:extLst>
                <a:ext uri="{FF2B5EF4-FFF2-40B4-BE49-F238E27FC236}">
                  <a16:creationId xmlns:a16="http://schemas.microsoft.com/office/drawing/2014/main" id="{7672D200-38C4-4C75-A0C5-02A2139F7599}"/>
                </a:ext>
              </a:extLst>
            </p:cNvPr>
            <p:cNvSpPr txBox="1"/>
            <p:nvPr/>
          </p:nvSpPr>
          <p:spPr>
            <a:xfrm>
              <a:off x="1435200" y="4698436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Runtime Error</a:t>
              </a:r>
            </a:p>
          </p:txBody>
        </p:sp>
        <p:sp>
          <p:nvSpPr>
            <p:cNvPr id="52" name="TextBox 14">
              <a:extLst>
                <a:ext uri="{FF2B5EF4-FFF2-40B4-BE49-F238E27FC236}">
                  <a16:creationId xmlns:a16="http://schemas.microsoft.com/office/drawing/2014/main" id="{FCD1AFD4-9420-4527-AEE3-D0FF23DC233D}"/>
                </a:ext>
              </a:extLst>
            </p:cNvPr>
            <p:cNvSpPr txBox="1"/>
            <p:nvPr/>
          </p:nvSpPr>
          <p:spPr>
            <a:xfrm>
              <a:off x="1435200" y="4981190"/>
              <a:ext cx="252674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/>
                <a:t>kesalahan</a:t>
              </a:r>
              <a:r>
                <a:rPr lang="en-US" sz="1100" dirty="0"/>
                <a:t> yang </a:t>
              </a:r>
              <a:r>
                <a:rPr lang="en-US" sz="1100" dirty="0" err="1"/>
                <a:t>terjadi</a:t>
              </a:r>
              <a:r>
                <a:rPr lang="en-US" sz="1100" dirty="0"/>
                <a:t> </a:t>
              </a:r>
              <a:r>
                <a:rPr lang="en-US" sz="1100" dirty="0" err="1"/>
                <a:t>ketika</a:t>
              </a:r>
              <a:r>
                <a:rPr lang="en-US" sz="1100" dirty="0"/>
                <a:t> </a:t>
              </a:r>
              <a:r>
                <a:rPr lang="en-US" sz="1100" dirty="0" err="1"/>
                <a:t>sebuah</a:t>
              </a:r>
              <a:r>
                <a:rPr lang="en-US" sz="1100" dirty="0"/>
                <a:t> program </a:t>
              </a:r>
              <a:r>
                <a:rPr lang="en-US" sz="1100" dirty="0" err="1"/>
                <a:t>komputer</a:t>
              </a:r>
              <a:r>
                <a:rPr lang="en-US" sz="1100" dirty="0"/>
                <a:t> </a:t>
              </a:r>
              <a:r>
                <a:rPr lang="en-US" sz="1100" dirty="0" err="1"/>
                <a:t>dijalankan</a:t>
              </a:r>
              <a:r>
                <a:rPr lang="en-US" sz="1100" dirty="0"/>
                <a:t>. </a:t>
              </a:r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3" name="Picture 15">
              <a:extLst>
                <a:ext uri="{FF2B5EF4-FFF2-40B4-BE49-F238E27FC236}">
                  <a16:creationId xmlns:a16="http://schemas.microsoft.com/office/drawing/2014/main" id="{192B835B-3240-4089-82CA-0BE1F467A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3" y="4977083"/>
              <a:ext cx="398396" cy="398396"/>
            </a:xfrm>
            <a:prstGeom prst="rect">
              <a:avLst/>
            </a:prstGeom>
          </p:spPr>
        </p:pic>
      </p:grpSp>
      <p:sp>
        <p:nvSpPr>
          <p:cNvPr id="3" name="Panah: Kanan 2">
            <a:extLst>
              <a:ext uri="{FF2B5EF4-FFF2-40B4-BE49-F238E27FC236}">
                <a16:creationId xmlns:a16="http://schemas.microsoft.com/office/drawing/2014/main" id="{A238810D-A73B-4898-AA66-7900C6A2F12C}"/>
              </a:ext>
            </a:extLst>
          </p:cNvPr>
          <p:cNvSpPr/>
          <p:nvPr/>
        </p:nvSpPr>
        <p:spPr>
          <a:xfrm>
            <a:off x="6096000" y="1797928"/>
            <a:ext cx="646331" cy="494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Panah: Kanan 68">
            <a:extLst>
              <a:ext uri="{FF2B5EF4-FFF2-40B4-BE49-F238E27FC236}">
                <a16:creationId xmlns:a16="http://schemas.microsoft.com/office/drawing/2014/main" id="{CEDDEC7C-060E-49F6-B262-6B35D4678F2E}"/>
              </a:ext>
            </a:extLst>
          </p:cNvPr>
          <p:cNvSpPr/>
          <p:nvPr/>
        </p:nvSpPr>
        <p:spPr>
          <a:xfrm>
            <a:off x="6195297" y="3595856"/>
            <a:ext cx="646331" cy="494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anah: Kanan 69">
            <a:extLst>
              <a:ext uri="{FF2B5EF4-FFF2-40B4-BE49-F238E27FC236}">
                <a16:creationId xmlns:a16="http://schemas.microsoft.com/office/drawing/2014/main" id="{08373748-C8DD-4AC4-8F96-DB04CCCF22FD}"/>
              </a:ext>
            </a:extLst>
          </p:cNvPr>
          <p:cNvSpPr/>
          <p:nvPr/>
        </p:nvSpPr>
        <p:spPr>
          <a:xfrm>
            <a:off x="6214863" y="4964150"/>
            <a:ext cx="646331" cy="494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1386EA7-4E12-4044-AE1F-450B10AD5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194" y="1555380"/>
            <a:ext cx="2886075" cy="116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2B9154B7-D412-4F44-AF80-48AC81596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307" y="3186848"/>
            <a:ext cx="2705660" cy="1215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83B88BB6-6170-4769-B1AB-977F1A946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171" y="4652477"/>
            <a:ext cx="2176722" cy="130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11">
            <a:extLst>
              <a:ext uri="{FF2B5EF4-FFF2-40B4-BE49-F238E27FC236}">
                <a16:creationId xmlns:a16="http://schemas.microsoft.com/office/drawing/2014/main" id="{06B6130B-5E08-4CA6-B064-51C8F9C3F93C}"/>
              </a:ext>
            </a:extLst>
          </p:cNvPr>
          <p:cNvSpPr txBox="1"/>
          <p:nvPr/>
        </p:nvSpPr>
        <p:spPr>
          <a:xfrm>
            <a:off x="2588649" y="405397"/>
            <a:ext cx="7231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rgbClr val="52CBBE"/>
                </a:solidFill>
                <a:latin typeface="Tw Cen MT" panose="020B0602020104020603" pitchFamily="34" charset="0"/>
              </a:rPr>
              <a:t>Jenis</a:t>
            </a:r>
            <a:r>
              <a:rPr lang="en-US" sz="3600" dirty="0">
                <a:solidFill>
                  <a:srgbClr val="52CBBE"/>
                </a:solidFill>
                <a:latin typeface="Tw Cen MT" panose="020B0602020104020603" pitchFamily="34" charset="0"/>
              </a:rPr>
              <a:t> – </a:t>
            </a:r>
            <a:r>
              <a:rPr lang="en-US" sz="3600" dirty="0" err="1">
                <a:solidFill>
                  <a:srgbClr val="52CBBE"/>
                </a:solidFill>
                <a:latin typeface="Tw Cen MT" panose="020B0602020104020603" pitchFamily="34" charset="0"/>
              </a:rPr>
              <a:t>jenis</a:t>
            </a:r>
            <a:r>
              <a:rPr lang="en-US" sz="36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3600" dirty="0" err="1">
                <a:solidFill>
                  <a:srgbClr val="52CBBE"/>
                </a:solidFill>
                <a:latin typeface="Tw Cen MT" panose="020B0602020104020603" pitchFamily="34" charset="0"/>
              </a:rPr>
              <a:t>kesalahan</a:t>
            </a:r>
            <a:r>
              <a:rPr lang="en-US" sz="3600" dirty="0">
                <a:solidFill>
                  <a:srgbClr val="52CBBE"/>
                </a:solidFill>
                <a:latin typeface="Tw Cen MT" panose="020B0602020104020603" pitchFamily="34" charset="0"/>
              </a:rPr>
              <a:t> pada program</a:t>
            </a:r>
          </a:p>
        </p:txBody>
      </p:sp>
    </p:spTree>
    <p:extLst>
      <p:ext uri="{BB962C8B-B14F-4D97-AF65-F5344CB8AC3E}">
        <p14:creationId xmlns:p14="http://schemas.microsoft.com/office/powerpoint/2010/main" val="57815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9" grpId="0" animBg="1"/>
      <p:bldP spid="70" grpId="0" animBg="1"/>
      <p:bldP spid="7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527890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9" name="Grup 18">
            <a:extLst>
              <a:ext uri="{FF2B5EF4-FFF2-40B4-BE49-F238E27FC236}">
                <a16:creationId xmlns:a16="http://schemas.microsoft.com/office/drawing/2014/main" id="{D93EF3C2-9EE2-4BE8-A864-FA79B0A2BC37}"/>
              </a:ext>
            </a:extLst>
          </p:cNvPr>
          <p:cNvGrpSpPr/>
          <p:nvPr/>
        </p:nvGrpSpPr>
        <p:grpSpPr>
          <a:xfrm>
            <a:off x="-975239" y="0"/>
            <a:ext cx="12227247" cy="6858000"/>
            <a:chOff x="1" y="0"/>
            <a:chExt cx="12227247" cy="6858000"/>
          </a:xfrm>
        </p:grpSpPr>
        <p:sp>
          <p:nvSpPr>
            <p:cNvPr id="20" name="Persegi Panjang 19">
              <a:extLst>
                <a:ext uri="{FF2B5EF4-FFF2-40B4-BE49-F238E27FC236}">
                  <a16:creationId xmlns:a16="http://schemas.microsoft.com/office/drawing/2014/main" id="{63B2DF85-8BEE-4213-9191-10B3491ACAF2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Bentuk Bebas: Bentuk 20">
              <a:extLst>
                <a:ext uri="{FF2B5EF4-FFF2-40B4-BE49-F238E27FC236}">
                  <a16:creationId xmlns:a16="http://schemas.microsoft.com/office/drawing/2014/main" id="{ED988A74-7045-4D54-8552-C5A3B92BC41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Kotak Teks 21">
              <a:extLst>
                <a:ext uri="{FF2B5EF4-FFF2-40B4-BE49-F238E27FC236}">
                  <a16:creationId xmlns:a16="http://schemas.microsoft.com/office/drawing/2014/main" id="{1F9F3268-5D64-406F-B3E9-4AD7B5ED162A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User</a:t>
              </a:r>
            </a:p>
          </p:txBody>
        </p:sp>
        <p:pic>
          <p:nvPicPr>
            <p:cNvPr id="23" name="Grafik 22" descr="Lampu">
              <a:extLst>
                <a:ext uri="{FF2B5EF4-FFF2-40B4-BE49-F238E27FC236}">
                  <a16:creationId xmlns:a16="http://schemas.microsoft.com/office/drawing/2014/main" id="{B32BB779-5FA6-4277-B2E2-395EF340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4" name="Grup 23">
            <a:extLst>
              <a:ext uri="{FF2B5EF4-FFF2-40B4-BE49-F238E27FC236}">
                <a16:creationId xmlns:a16="http://schemas.microsoft.com/office/drawing/2014/main" id="{571DB7AA-F06A-4CB5-8E49-6EA2EFD9B10E}"/>
              </a:ext>
            </a:extLst>
          </p:cNvPr>
          <p:cNvGrpSpPr/>
          <p:nvPr/>
        </p:nvGrpSpPr>
        <p:grpSpPr>
          <a:xfrm>
            <a:off x="-1432635" y="0"/>
            <a:ext cx="12192000" cy="6858000"/>
            <a:chOff x="1" y="0"/>
            <a:chExt cx="12192000" cy="6858000"/>
          </a:xfrm>
        </p:grpSpPr>
        <p:sp>
          <p:nvSpPr>
            <p:cNvPr id="25" name="Persegi Panjang 24">
              <a:extLst>
                <a:ext uri="{FF2B5EF4-FFF2-40B4-BE49-F238E27FC236}">
                  <a16:creationId xmlns:a16="http://schemas.microsoft.com/office/drawing/2014/main" id="{8DBE6D11-2A62-41CC-A558-A36E4BAE697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Bentuk Bebas: Bentuk 25">
              <a:extLst>
                <a:ext uri="{FF2B5EF4-FFF2-40B4-BE49-F238E27FC236}">
                  <a16:creationId xmlns:a16="http://schemas.microsoft.com/office/drawing/2014/main" id="{16A36AB5-E4AB-4E90-A345-6BC179F5058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Kotak Teks 26">
              <a:extLst>
                <a:ext uri="{FF2B5EF4-FFF2-40B4-BE49-F238E27FC236}">
                  <a16:creationId xmlns:a16="http://schemas.microsoft.com/office/drawing/2014/main" id="{14801A9E-577D-49B3-BDB1-6F567BEFDE55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program</a:t>
              </a:r>
            </a:p>
          </p:txBody>
        </p:sp>
        <p:pic>
          <p:nvPicPr>
            <p:cNvPr id="28" name="Grafik 27" descr="Lampu">
              <a:extLst>
                <a:ext uri="{FF2B5EF4-FFF2-40B4-BE49-F238E27FC236}">
                  <a16:creationId xmlns:a16="http://schemas.microsoft.com/office/drawing/2014/main" id="{A7F0BBCB-DEF6-46C6-BA44-9E875A51C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9" name="Grup 28">
            <a:extLst>
              <a:ext uri="{FF2B5EF4-FFF2-40B4-BE49-F238E27FC236}">
                <a16:creationId xmlns:a16="http://schemas.microsoft.com/office/drawing/2014/main" id="{71FEAA20-38A9-4DE9-8437-0CCDE1D69C64}"/>
              </a:ext>
            </a:extLst>
          </p:cNvPr>
          <p:cNvGrpSpPr/>
          <p:nvPr/>
        </p:nvGrpSpPr>
        <p:grpSpPr>
          <a:xfrm>
            <a:off x="-1950055" y="0"/>
            <a:ext cx="12192000" cy="6858000"/>
            <a:chOff x="1" y="0"/>
            <a:chExt cx="12192000" cy="6858000"/>
          </a:xfrm>
        </p:grpSpPr>
        <p:sp>
          <p:nvSpPr>
            <p:cNvPr id="30" name="Persegi Panjang 29">
              <a:extLst>
                <a:ext uri="{FF2B5EF4-FFF2-40B4-BE49-F238E27FC236}">
                  <a16:creationId xmlns:a16="http://schemas.microsoft.com/office/drawing/2014/main" id="{9D2B78EC-17B2-4723-83D4-E0145BA479AC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Bentuk Bebas: Bentuk 30">
              <a:extLst>
                <a:ext uri="{FF2B5EF4-FFF2-40B4-BE49-F238E27FC236}">
                  <a16:creationId xmlns:a16="http://schemas.microsoft.com/office/drawing/2014/main" id="{3E72D429-44BD-48EE-9EC2-87F365F06023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Kotak Teks 31">
              <a:extLst>
                <a:ext uri="{FF2B5EF4-FFF2-40B4-BE49-F238E27FC236}">
                  <a16:creationId xmlns:a16="http://schemas.microsoft.com/office/drawing/2014/main" id="{C295C182-6945-49BE-A518-64CAD3426DD1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kesalahan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33" name="Grafik 32" descr="Lampu">
              <a:extLst>
                <a:ext uri="{FF2B5EF4-FFF2-40B4-BE49-F238E27FC236}">
                  <a16:creationId xmlns:a16="http://schemas.microsoft.com/office/drawing/2014/main" id="{D2CF925E-886E-441E-9563-D113F3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34" name="Grup 33">
            <a:extLst>
              <a:ext uri="{FF2B5EF4-FFF2-40B4-BE49-F238E27FC236}">
                <a16:creationId xmlns:a16="http://schemas.microsoft.com/office/drawing/2014/main" id="{6A9FEA49-F298-466B-A97D-D7CA854BED0E}"/>
              </a:ext>
            </a:extLst>
          </p:cNvPr>
          <p:cNvGrpSpPr/>
          <p:nvPr/>
        </p:nvGrpSpPr>
        <p:grpSpPr>
          <a:xfrm>
            <a:off x="-11252008" y="0"/>
            <a:ext cx="12191999" cy="6858000"/>
            <a:chOff x="1" y="0"/>
            <a:chExt cx="12191999" cy="6858000"/>
          </a:xfrm>
        </p:grpSpPr>
        <p:sp>
          <p:nvSpPr>
            <p:cNvPr id="35" name="Persegi Panjang 34">
              <a:extLst>
                <a:ext uri="{FF2B5EF4-FFF2-40B4-BE49-F238E27FC236}">
                  <a16:creationId xmlns:a16="http://schemas.microsoft.com/office/drawing/2014/main" id="{3990B0F4-E41C-47EC-B6B6-1D3B90FE076E}"/>
                </a:ext>
              </a:extLst>
            </p:cNvPr>
            <p:cNvSpPr/>
            <p:nvPr/>
          </p:nvSpPr>
          <p:spPr>
            <a:xfrm>
              <a:off x="1" y="0"/>
              <a:ext cx="1217727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Bentuk Bebas: Bentuk 35">
              <a:extLst>
                <a:ext uri="{FF2B5EF4-FFF2-40B4-BE49-F238E27FC236}">
                  <a16:creationId xmlns:a16="http://schemas.microsoft.com/office/drawing/2014/main" id="{69D2E766-1102-403F-8EAA-E2D3FB32E22B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Kotak Teks 36">
              <a:extLst>
                <a:ext uri="{FF2B5EF4-FFF2-40B4-BE49-F238E27FC236}">
                  <a16:creationId xmlns:a16="http://schemas.microsoft.com/office/drawing/2014/main" id="{529737D7-17AE-4EE6-87D9-04B1CD6922A5}"/>
                </a:ext>
              </a:extLst>
            </p:cNvPr>
            <p:cNvSpPr txBox="1"/>
            <p:nvPr/>
          </p:nvSpPr>
          <p:spPr>
            <a:xfrm rot="16200000">
              <a:off x="10835543" y="3019901"/>
              <a:ext cx="21370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Penggunaan</a:t>
              </a:r>
              <a:endParaRPr lang="en-US" sz="24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38" name="Grafik 37" descr="Lampu">
              <a:extLst>
                <a:ext uri="{FF2B5EF4-FFF2-40B4-BE49-F238E27FC236}">
                  <a16:creationId xmlns:a16="http://schemas.microsoft.com/office/drawing/2014/main" id="{0F0FD700-7FB7-48C4-AC89-2A682BA36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sp>
        <p:nvSpPr>
          <p:cNvPr id="39" name="TextBox 11">
            <a:extLst>
              <a:ext uri="{FF2B5EF4-FFF2-40B4-BE49-F238E27FC236}">
                <a16:creationId xmlns:a16="http://schemas.microsoft.com/office/drawing/2014/main" id="{E4009A3B-D8FE-4221-90A1-DC32B5F142BA}"/>
              </a:ext>
            </a:extLst>
          </p:cNvPr>
          <p:cNvSpPr txBox="1"/>
          <p:nvPr/>
        </p:nvSpPr>
        <p:spPr>
          <a:xfrm>
            <a:off x="2152964" y="838689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Bentuk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-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bentuk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pencegahan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dan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perbaikan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kesalahan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(Error Handling)</a:t>
            </a:r>
          </a:p>
        </p:txBody>
      </p:sp>
      <p:grpSp>
        <p:nvGrpSpPr>
          <p:cNvPr id="40" name="Group 1">
            <a:extLst>
              <a:ext uri="{FF2B5EF4-FFF2-40B4-BE49-F238E27FC236}">
                <a16:creationId xmlns:a16="http://schemas.microsoft.com/office/drawing/2014/main" id="{56046EB9-7F8E-4C40-9438-1B711FF467D8}"/>
              </a:ext>
            </a:extLst>
          </p:cNvPr>
          <p:cNvGrpSpPr/>
          <p:nvPr/>
        </p:nvGrpSpPr>
        <p:grpSpPr>
          <a:xfrm>
            <a:off x="2339546" y="2390722"/>
            <a:ext cx="5748737" cy="1113751"/>
            <a:chOff x="764723" y="2142394"/>
            <a:chExt cx="5748737" cy="1113751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534C887-374C-4162-AECA-D1D67F5DAAEF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3">
              <a:extLst>
                <a:ext uri="{FF2B5EF4-FFF2-40B4-BE49-F238E27FC236}">
                  <a16:creationId xmlns:a16="http://schemas.microsoft.com/office/drawing/2014/main" id="{4EA75315-75CD-4DFA-9976-65F660969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43" name="TextBox 4">
              <a:extLst>
                <a:ext uri="{FF2B5EF4-FFF2-40B4-BE49-F238E27FC236}">
                  <a16:creationId xmlns:a16="http://schemas.microsoft.com/office/drawing/2014/main" id="{4416E6D8-7E33-4D47-BC74-C92937C24C82}"/>
                </a:ext>
              </a:extLst>
            </p:cNvPr>
            <p:cNvSpPr txBox="1"/>
            <p:nvPr/>
          </p:nvSpPr>
          <p:spPr>
            <a:xfrm>
              <a:off x="1435200" y="2142394"/>
              <a:ext cx="16808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Error Prevention</a:t>
              </a:r>
            </a:p>
          </p:txBody>
        </p:sp>
        <p:sp>
          <p:nvSpPr>
            <p:cNvPr id="44" name="TextBox 5">
              <a:extLst>
                <a:ext uri="{FF2B5EF4-FFF2-40B4-BE49-F238E27FC236}">
                  <a16:creationId xmlns:a16="http://schemas.microsoft.com/office/drawing/2014/main" id="{EEE346E3-7255-473A-AA71-9B385458EEC5}"/>
                </a:ext>
              </a:extLst>
            </p:cNvPr>
            <p:cNvSpPr txBox="1"/>
            <p:nvPr/>
          </p:nvSpPr>
          <p:spPr>
            <a:xfrm>
              <a:off x="1435199" y="2425148"/>
              <a:ext cx="50782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Hal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ini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bertujuan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untuk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mencegah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user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sehingga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skala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user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dapat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diminimalisir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agar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tidak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terjadi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error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lebih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fatal di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suatu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sistem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Contoh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sering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digunakan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adalah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memunculkan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error message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untuk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menghindari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adanya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lebih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fatal.</a:t>
              </a:r>
            </a:p>
          </p:txBody>
        </p:sp>
      </p:grpSp>
      <p:grpSp>
        <p:nvGrpSpPr>
          <p:cNvPr id="45" name="Group 6">
            <a:extLst>
              <a:ext uri="{FF2B5EF4-FFF2-40B4-BE49-F238E27FC236}">
                <a16:creationId xmlns:a16="http://schemas.microsoft.com/office/drawing/2014/main" id="{549F2B27-2892-4286-B00D-7081C9EB6765}"/>
              </a:ext>
            </a:extLst>
          </p:cNvPr>
          <p:cNvGrpSpPr/>
          <p:nvPr/>
        </p:nvGrpSpPr>
        <p:grpSpPr>
          <a:xfrm>
            <a:off x="2339546" y="4136120"/>
            <a:ext cx="5286683" cy="1113751"/>
            <a:chOff x="764723" y="3420415"/>
            <a:chExt cx="5286683" cy="1113751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A862CFC-7E70-4E81-BAB6-2851451425E5}"/>
                </a:ext>
              </a:extLst>
            </p:cNvPr>
            <p:cNvSpPr/>
            <p:nvPr/>
          </p:nvSpPr>
          <p:spPr>
            <a:xfrm>
              <a:off x="764723" y="3555165"/>
              <a:ext cx="662056" cy="662056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8">
              <a:extLst>
                <a:ext uri="{FF2B5EF4-FFF2-40B4-BE49-F238E27FC236}">
                  <a16:creationId xmlns:a16="http://schemas.microsoft.com/office/drawing/2014/main" id="{3111187A-CB3D-465F-80F0-7D530FA0E691}"/>
                </a:ext>
              </a:extLst>
            </p:cNvPr>
            <p:cNvSpPr txBox="1"/>
            <p:nvPr/>
          </p:nvSpPr>
          <p:spPr>
            <a:xfrm>
              <a:off x="1435200" y="3420415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Error Recovery</a:t>
              </a:r>
            </a:p>
          </p:txBody>
        </p:sp>
        <p:sp>
          <p:nvSpPr>
            <p:cNvPr id="48" name="TextBox 9">
              <a:extLst>
                <a:ext uri="{FF2B5EF4-FFF2-40B4-BE49-F238E27FC236}">
                  <a16:creationId xmlns:a16="http://schemas.microsoft.com/office/drawing/2014/main" id="{C583357F-B9D1-41D1-B1CA-D8E66D4B6350}"/>
                </a:ext>
              </a:extLst>
            </p:cNvPr>
            <p:cNvSpPr txBox="1"/>
            <p:nvPr/>
          </p:nvSpPr>
          <p:spPr>
            <a:xfrm>
              <a:off x="1435200" y="3703169"/>
              <a:ext cx="46162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Hal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ini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bertujuan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untuk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memperbaiki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atau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melakukan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koreksi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,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terhadap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suatu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sudah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terlanjur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dilakukan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oleh user.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Contoh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sering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dilakukan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adalah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adanya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sistem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“undo” dan “cancel” di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dalam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suatu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sistem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.</a:t>
              </a:r>
            </a:p>
          </p:txBody>
        </p:sp>
        <p:pic>
          <p:nvPicPr>
            <p:cNvPr id="49" name="Picture 10">
              <a:extLst>
                <a:ext uri="{FF2B5EF4-FFF2-40B4-BE49-F238E27FC236}">
                  <a16:creationId xmlns:a16="http://schemas.microsoft.com/office/drawing/2014/main" id="{03D53424-72C1-4634-A519-D09055FC7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748" y="3713190"/>
              <a:ext cx="346006" cy="3460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185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527890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9" name="Grup 18">
            <a:extLst>
              <a:ext uri="{FF2B5EF4-FFF2-40B4-BE49-F238E27FC236}">
                <a16:creationId xmlns:a16="http://schemas.microsoft.com/office/drawing/2014/main" id="{D93EF3C2-9EE2-4BE8-A864-FA79B0A2BC37}"/>
              </a:ext>
            </a:extLst>
          </p:cNvPr>
          <p:cNvGrpSpPr/>
          <p:nvPr/>
        </p:nvGrpSpPr>
        <p:grpSpPr>
          <a:xfrm>
            <a:off x="-975239" y="0"/>
            <a:ext cx="12227247" cy="6858000"/>
            <a:chOff x="1" y="0"/>
            <a:chExt cx="12227247" cy="6858000"/>
          </a:xfrm>
        </p:grpSpPr>
        <p:sp>
          <p:nvSpPr>
            <p:cNvPr id="20" name="Persegi Panjang 19">
              <a:extLst>
                <a:ext uri="{FF2B5EF4-FFF2-40B4-BE49-F238E27FC236}">
                  <a16:creationId xmlns:a16="http://schemas.microsoft.com/office/drawing/2014/main" id="{63B2DF85-8BEE-4213-9191-10B3491ACAF2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Bentuk Bebas: Bentuk 20">
              <a:extLst>
                <a:ext uri="{FF2B5EF4-FFF2-40B4-BE49-F238E27FC236}">
                  <a16:creationId xmlns:a16="http://schemas.microsoft.com/office/drawing/2014/main" id="{ED988A74-7045-4D54-8552-C5A3B92BC41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Kotak Teks 21">
              <a:extLst>
                <a:ext uri="{FF2B5EF4-FFF2-40B4-BE49-F238E27FC236}">
                  <a16:creationId xmlns:a16="http://schemas.microsoft.com/office/drawing/2014/main" id="{1F9F3268-5D64-406F-B3E9-4AD7B5ED162A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User</a:t>
              </a:r>
            </a:p>
          </p:txBody>
        </p:sp>
        <p:pic>
          <p:nvPicPr>
            <p:cNvPr id="23" name="Grafik 22" descr="Lampu">
              <a:extLst>
                <a:ext uri="{FF2B5EF4-FFF2-40B4-BE49-F238E27FC236}">
                  <a16:creationId xmlns:a16="http://schemas.microsoft.com/office/drawing/2014/main" id="{B32BB779-5FA6-4277-B2E2-395EF340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4" name="Grup 23">
            <a:extLst>
              <a:ext uri="{FF2B5EF4-FFF2-40B4-BE49-F238E27FC236}">
                <a16:creationId xmlns:a16="http://schemas.microsoft.com/office/drawing/2014/main" id="{571DB7AA-F06A-4CB5-8E49-6EA2EFD9B10E}"/>
              </a:ext>
            </a:extLst>
          </p:cNvPr>
          <p:cNvGrpSpPr/>
          <p:nvPr/>
        </p:nvGrpSpPr>
        <p:grpSpPr>
          <a:xfrm>
            <a:off x="-1432635" y="0"/>
            <a:ext cx="12192000" cy="6858000"/>
            <a:chOff x="1" y="0"/>
            <a:chExt cx="12192000" cy="6858000"/>
          </a:xfrm>
        </p:grpSpPr>
        <p:sp>
          <p:nvSpPr>
            <p:cNvPr id="25" name="Persegi Panjang 24">
              <a:extLst>
                <a:ext uri="{FF2B5EF4-FFF2-40B4-BE49-F238E27FC236}">
                  <a16:creationId xmlns:a16="http://schemas.microsoft.com/office/drawing/2014/main" id="{8DBE6D11-2A62-41CC-A558-A36E4BAE697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Bentuk Bebas: Bentuk 25">
              <a:extLst>
                <a:ext uri="{FF2B5EF4-FFF2-40B4-BE49-F238E27FC236}">
                  <a16:creationId xmlns:a16="http://schemas.microsoft.com/office/drawing/2014/main" id="{16A36AB5-E4AB-4E90-A345-6BC179F5058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Kotak Teks 26">
              <a:extLst>
                <a:ext uri="{FF2B5EF4-FFF2-40B4-BE49-F238E27FC236}">
                  <a16:creationId xmlns:a16="http://schemas.microsoft.com/office/drawing/2014/main" id="{14801A9E-577D-49B3-BDB1-6F567BEFDE55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program</a:t>
              </a:r>
            </a:p>
          </p:txBody>
        </p:sp>
        <p:pic>
          <p:nvPicPr>
            <p:cNvPr id="28" name="Grafik 27" descr="Lampu">
              <a:extLst>
                <a:ext uri="{FF2B5EF4-FFF2-40B4-BE49-F238E27FC236}">
                  <a16:creationId xmlns:a16="http://schemas.microsoft.com/office/drawing/2014/main" id="{A7F0BBCB-DEF6-46C6-BA44-9E875A51C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9" name="Grup 28">
            <a:extLst>
              <a:ext uri="{FF2B5EF4-FFF2-40B4-BE49-F238E27FC236}">
                <a16:creationId xmlns:a16="http://schemas.microsoft.com/office/drawing/2014/main" id="{71FEAA20-38A9-4DE9-8437-0CCDE1D69C64}"/>
              </a:ext>
            </a:extLst>
          </p:cNvPr>
          <p:cNvGrpSpPr/>
          <p:nvPr/>
        </p:nvGrpSpPr>
        <p:grpSpPr>
          <a:xfrm>
            <a:off x="-1950478" y="0"/>
            <a:ext cx="12192000" cy="6858000"/>
            <a:chOff x="1" y="0"/>
            <a:chExt cx="12192000" cy="6858000"/>
          </a:xfrm>
        </p:grpSpPr>
        <p:sp>
          <p:nvSpPr>
            <p:cNvPr id="30" name="Persegi Panjang 29">
              <a:extLst>
                <a:ext uri="{FF2B5EF4-FFF2-40B4-BE49-F238E27FC236}">
                  <a16:creationId xmlns:a16="http://schemas.microsoft.com/office/drawing/2014/main" id="{9D2B78EC-17B2-4723-83D4-E0145BA479AC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Bentuk Bebas: Bentuk 30">
              <a:extLst>
                <a:ext uri="{FF2B5EF4-FFF2-40B4-BE49-F238E27FC236}">
                  <a16:creationId xmlns:a16="http://schemas.microsoft.com/office/drawing/2014/main" id="{3E72D429-44BD-48EE-9EC2-87F365F06023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Kotak Teks 31">
              <a:extLst>
                <a:ext uri="{FF2B5EF4-FFF2-40B4-BE49-F238E27FC236}">
                  <a16:creationId xmlns:a16="http://schemas.microsoft.com/office/drawing/2014/main" id="{C295C182-6945-49BE-A518-64CAD3426DD1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kesalahan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33" name="Grafik 32" descr="Lampu">
              <a:extLst>
                <a:ext uri="{FF2B5EF4-FFF2-40B4-BE49-F238E27FC236}">
                  <a16:creationId xmlns:a16="http://schemas.microsoft.com/office/drawing/2014/main" id="{D2CF925E-886E-441E-9563-D113F3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41" name="Grup 40">
            <a:extLst>
              <a:ext uri="{FF2B5EF4-FFF2-40B4-BE49-F238E27FC236}">
                <a16:creationId xmlns:a16="http://schemas.microsoft.com/office/drawing/2014/main" id="{919E94B2-1B29-41F3-8358-C270FEBCF608}"/>
              </a:ext>
            </a:extLst>
          </p:cNvPr>
          <p:cNvGrpSpPr/>
          <p:nvPr/>
        </p:nvGrpSpPr>
        <p:grpSpPr>
          <a:xfrm>
            <a:off x="-2291773" y="0"/>
            <a:ext cx="12191999" cy="6858000"/>
            <a:chOff x="1" y="0"/>
            <a:chExt cx="12191999" cy="6858000"/>
          </a:xfrm>
        </p:grpSpPr>
        <p:sp>
          <p:nvSpPr>
            <p:cNvPr id="42" name="Persegi Panjang 41">
              <a:extLst>
                <a:ext uri="{FF2B5EF4-FFF2-40B4-BE49-F238E27FC236}">
                  <a16:creationId xmlns:a16="http://schemas.microsoft.com/office/drawing/2014/main" id="{CC716CDD-1A7D-4DDB-8289-712DEC6F8544}"/>
                </a:ext>
              </a:extLst>
            </p:cNvPr>
            <p:cNvSpPr/>
            <p:nvPr/>
          </p:nvSpPr>
          <p:spPr>
            <a:xfrm>
              <a:off x="1" y="0"/>
              <a:ext cx="1217727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zzz</a:t>
              </a:r>
              <a:endParaRPr lang="en-US" dirty="0"/>
            </a:p>
          </p:txBody>
        </p:sp>
        <p:sp>
          <p:nvSpPr>
            <p:cNvPr id="43" name="Bentuk Bebas: Bentuk 42">
              <a:extLst>
                <a:ext uri="{FF2B5EF4-FFF2-40B4-BE49-F238E27FC236}">
                  <a16:creationId xmlns:a16="http://schemas.microsoft.com/office/drawing/2014/main" id="{293CDC47-7CE8-4724-8EC1-B1AFC648B12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Kotak Teks 43">
              <a:extLst>
                <a:ext uri="{FF2B5EF4-FFF2-40B4-BE49-F238E27FC236}">
                  <a16:creationId xmlns:a16="http://schemas.microsoft.com/office/drawing/2014/main" id="{CA221F47-52F2-49FD-ACAF-F85B15A47251}"/>
                </a:ext>
              </a:extLst>
            </p:cNvPr>
            <p:cNvSpPr txBox="1"/>
            <p:nvPr/>
          </p:nvSpPr>
          <p:spPr>
            <a:xfrm rot="16200000">
              <a:off x="10835543" y="3019901"/>
              <a:ext cx="21370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Penggunaan</a:t>
              </a:r>
              <a:endParaRPr lang="en-US" sz="24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45" name="Grafik 44" descr="Lampu">
              <a:extLst>
                <a:ext uri="{FF2B5EF4-FFF2-40B4-BE49-F238E27FC236}">
                  <a16:creationId xmlns:a16="http://schemas.microsoft.com/office/drawing/2014/main" id="{D0097201-23EB-4EAD-B2AC-FC03C7DCA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pic>
        <p:nvPicPr>
          <p:cNvPr id="74" name="Grafik 73" descr="Laptop">
            <a:extLst>
              <a:ext uri="{FF2B5EF4-FFF2-40B4-BE49-F238E27FC236}">
                <a16:creationId xmlns:a16="http://schemas.microsoft.com/office/drawing/2014/main" id="{17093BFD-5F6B-4C22-B9C0-62841F509C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91190" y="4662121"/>
            <a:ext cx="914400" cy="914400"/>
          </a:xfrm>
          <a:prstGeom prst="rect">
            <a:avLst/>
          </a:prstGeom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5" name="TextBox 11">
            <a:extLst>
              <a:ext uri="{FF2B5EF4-FFF2-40B4-BE49-F238E27FC236}">
                <a16:creationId xmlns:a16="http://schemas.microsoft.com/office/drawing/2014/main" id="{498CE629-A1C7-48F6-9DE1-AB8F24C840CB}"/>
              </a:ext>
            </a:extLst>
          </p:cNvPr>
          <p:cNvSpPr txBox="1"/>
          <p:nvPr/>
        </p:nvSpPr>
        <p:spPr>
          <a:xfrm>
            <a:off x="1782527" y="5561050"/>
            <a:ext cx="5269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Ketika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kita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membuat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suatu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sistem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Error Handling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ada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beberapa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penggunaan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bahasa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yang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harus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diperhatikan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, </a:t>
            </a:r>
            <a:r>
              <a:rPr lang="en-US" sz="1200" dirty="0" err="1">
                <a:solidFill>
                  <a:srgbClr val="52CBBE"/>
                </a:solidFill>
                <a:latin typeface="Tw Cen MT" panose="020B0602020104020603" pitchFamily="34" charset="0"/>
              </a:rPr>
              <a:t>yaitu</a:t>
            </a:r>
            <a:r>
              <a:rPr lang="en-US" sz="1200" dirty="0">
                <a:solidFill>
                  <a:srgbClr val="52CBBE"/>
                </a:solidFill>
                <a:latin typeface="Tw Cen MT" panose="020B0602020104020603" pitchFamily="34" charset="0"/>
              </a:rPr>
              <a:t>:</a:t>
            </a:r>
          </a:p>
        </p:txBody>
      </p:sp>
      <p:grpSp>
        <p:nvGrpSpPr>
          <p:cNvPr id="96" name="Grup 95">
            <a:extLst>
              <a:ext uri="{FF2B5EF4-FFF2-40B4-BE49-F238E27FC236}">
                <a16:creationId xmlns:a16="http://schemas.microsoft.com/office/drawing/2014/main" id="{4CFD97E7-CE96-47A1-BC45-3E78FE476F8A}"/>
              </a:ext>
            </a:extLst>
          </p:cNvPr>
          <p:cNvGrpSpPr/>
          <p:nvPr/>
        </p:nvGrpSpPr>
        <p:grpSpPr>
          <a:xfrm>
            <a:off x="35247" y="227835"/>
            <a:ext cx="8974347" cy="4710681"/>
            <a:chOff x="-2049846" y="184029"/>
            <a:chExt cx="11023906" cy="5021642"/>
          </a:xfrm>
        </p:grpSpPr>
        <p:grpSp>
          <p:nvGrpSpPr>
            <p:cNvPr id="8" name="Grup 7">
              <a:extLst>
                <a:ext uri="{FF2B5EF4-FFF2-40B4-BE49-F238E27FC236}">
                  <a16:creationId xmlns:a16="http://schemas.microsoft.com/office/drawing/2014/main" id="{60573B03-FA10-4877-8489-60CDEBB5DBBD}"/>
                </a:ext>
              </a:extLst>
            </p:cNvPr>
            <p:cNvGrpSpPr/>
            <p:nvPr/>
          </p:nvGrpSpPr>
          <p:grpSpPr>
            <a:xfrm>
              <a:off x="-2049846" y="1162888"/>
              <a:ext cx="5484879" cy="1969910"/>
              <a:chOff x="670130" y="2182194"/>
              <a:chExt cx="5484879" cy="1969910"/>
            </a:xfrm>
            <a:solidFill>
              <a:srgbClr val="FFC000"/>
            </a:solidFill>
            <a:effectLst>
              <a:outerShdw blurRad="114300" dist="1143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6" name="Bagan Alur: Proses 5">
                <a:extLst>
                  <a:ext uri="{FF2B5EF4-FFF2-40B4-BE49-F238E27FC236}">
                    <a16:creationId xmlns:a16="http://schemas.microsoft.com/office/drawing/2014/main" id="{5AE2228D-6D38-4F8C-B05F-34AA6EB93E04}"/>
                  </a:ext>
                </a:extLst>
              </p:cNvPr>
              <p:cNvSpPr/>
              <p:nvPr/>
            </p:nvSpPr>
            <p:spPr>
              <a:xfrm>
                <a:off x="4879970" y="2182194"/>
                <a:ext cx="1275039" cy="196991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9960"/>
                  <a:gd name="connsiteY0" fmla="*/ 0 h 15388"/>
                  <a:gd name="connsiteX1" fmla="*/ 9878 w 9960"/>
                  <a:gd name="connsiteY1" fmla="*/ 5224 h 15388"/>
                  <a:gd name="connsiteX2" fmla="*/ 9959 w 9960"/>
                  <a:gd name="connsiteY2" fmla="*/ 15388 h 15388"/>
                  <a:gd name="connsiteX3" fmla="*/ 0 w 9960"/>
                  <a:gd name="connsiteY3" fmla="*/ 10000 h 15388"/>
                  <a:gd name="connsiteX4" fmla="*/ 0 w 9960"/>
                  <a:gd name="connsiteY4" fmla="*/ 0 h 15388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  <a:gd name="connsiteX0" fmla="*/ 0 w 10000"/>
                  <a:gd name="connsiteY0" fmla="*/ 4 h 10004"/>
                  <a:gd name="connsiteX1" fmla="*/ 9918 w 10000"/>
                  <a:gd name="connsiteY1" fmla="*/ 3399 h 10004"/>
                  <a:gd name="connsiteX2" fmla="*/ 9999 w 10000"/>
                  <a:gd name="connsiteY2" fmla="*/ 10004 h 10004"/>
                  <a:gd name="connsiteX3" fmla="*/ 0 w 10000"/>
                  <a:gd name="connsiteY3" fmla="*/ 6503 h 10004"/>
                  <a:gd name="connsiteX4" fmla="*/ 0 w 10000"/>
                  <a:gd name="connsiteY4" fmla="*/ 4 h 10004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0"/>
                    </a:moveTo>
                    <a:cubicBezTo>
                      <a:pt x="4822" y="44"/>
                      <a:pt x="9808" y="-204"/>
                      <a:pt x="9918" y="3395"/>
                    </a:cubicBezTo>
                    <a:cubicBezTo>
                      <a:pt x="9904" y="6728"/>
                      <a:pt x="10013" y="6667"/>
                      <a:pt x="9999" y="10000"/>
                    </a:cubicBezTo>
                    <a:cubicBezTo>
                      <a:pt x="9739" y="6604"/>
                      <a:pt x="5013" y="6260"/>
                      <a:pt x="0" y="6499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36000">
                    <a:srgbClr val="FF0000"/>
                  </a:gs>
                  <a:gs pos="69000">
                    <a:srgbClr val="FF7575"/>
                  </a:gs>
                  <a:gs pos="100000">
                    <a:srgbClr val="FF000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Panah: Pentagon 6">
                <a:extLst>
                  <a:ext uri="{FF2B5EF4-FFF2-40B4-BE49-F238E27FC236}">
                    <a16:creationId xmlns:a16="http://schemas.microsoft.com/office/drawing/2014/main" id="{19E06A49-B615-42C1-8573-D2A8D968E886}"/>
                  </a:ext>
                </a:extLst>
              </p:cNvPr>
              <p:cNvSpPr/>
              <p:nvPr/>
            </p:nvSpPr>
            <p:spPr>
              <a:xfrm flipH="1">
                <a:off x="670130" y="2182194"/>
                <a:ext cx="4292648" cy="1280160"/>
              </a:xfrm>
              <a:prstGeom prst="homePlat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up 63">
              <a:extLst>
                <a:ext uri="{FF2B5EF4-FFF2-40B4-BE49-F238E27FC236}">
                  <a16:creationId xmlns:a16="http://schemas.microsoft.com/office/drawing/2014/main" id="{4E952899-F1E8-41E4-87C4-947210A43B24}"/>
                </a:ext>
              </a:extLst>
            </p:cNvPr>
            <p:cNvGrpSpPr/>
            <p:nvPr/>
          </p:nvGrpSpPr>
          <p:grpSpPr>
            <a:xfrm>
              <a:off x="-2045157" y="3235761"/>
              <a:ext cx="5484879" cy="1969910"/>
              <a:chOff x="670130" y="2182194"/>
              <a:chExt cx="5484879" cy="1969910"/>
            </a:xfrm>
            <a:gradFill>
              <a:gsLst>
                <a:gs pos="36000">
                  <a:schemeClr val="tx2">
                    <a:lumMod val="75000"/>
                  </a:schemeClr>
                </a:gs>
                <a:gs pos="69000">
                  <a:schemeClr val="tx2">
                    <a:lumMod val="7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0" scaled="0"/>
            </a:gradFill>
            <a:effectLst>
              <a:outerShdw blurRad="114300" dist="1143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Bagan Alur: Proses 5">
                <a:extLst>
                  <a:ext uri="{FF2B5EF4-FFF2-40B4-BE49-F238E27FC236}">
                    <a16:creationId xmlns:a16="http://schemas.microsoft.com/office/drawing/2014/main" id="{76875F70-1DA2-4718-A644-B244D9A3BCC2}"/>
                  </a:ext>
                </a:extLst>
              </p:cNvPr>
              <p:cNvSpPr/>
              <p:nvPr/>
            </p:nvSpPr>
            <p:spPr>
              <a:xfrm>
                <a:off x="4879970" y="2182194"/>
                <a:ext cx="1275039" cy="196991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9960"/>
                  <a:gd name="connsiteY0" fmla="*/ 0 h 15388"/>
                  <a:gd name="connsiteX1" fmla="*/ 9878 w 9960"/>
                  <a:gd name="connsiteY1" fmla="*/ 5224 h 15388"/>
                  <a:gd name="connsiteX2" fmla="*/ 9959 w 9960"/>
                  <a:gd name="connsiteY2" fmla="*/ 15388 h 15388"/>
                  <a:gd name="connsiteX3" fmla="*/ 0 w 9960"/>
                  <a:gd name="connsiteY3" fmla="*/ 10000 h 15388"/>
                  <a:gd name="connsiteX4" fmla="*/ 0 w 9960"/>
                  <a:gd name="connsiteY4" fmla="*/ 0 h 15388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  <a:gd name="connsiteX0" fmla="*/ 0 w 10000"/>
                  <a:gd name="connsiteY0" fmla="*/ 4 h 10004"/>
                  <a:gd name="connsiteX1" fmla="*/ 9918 w 10000"/>
                  <a:gd name="connsiteY1" fmla="*/ 3399 h 10004"/>
                  <a:gd name="connsiteX2" fmla="*/ 9999 w 10000"/>
                  <a:gd name="connsiteY2" fmla="*/ 10004 h 10004"/>
                  <a:gd name="connsiteX3" fmla="*/ 0 w 10000"/>
                  <a:gd name="connsiteY3" fmla="*/ 6503 h 10004"/>
                  <a:gd name="connsiteX4" fmla="*/ 0 w 10000"/>
                  <a:gd name="connsiteY4" fmla="*/ 4 h 10004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0"/>
                    </a:moveTo>
                    <a:cubicBezTo>
                      <a:pt x="4822" y="44"/>
                      <a:pt x="9808" y="-204"/>
                      <a:pt x="9918" y="3395"/>
                    </a:cubicBezTo>
                    <a:cubicBezTo>
                      <a:pt x="9904" y="6728"/>
                      <a:pt x="10013" y="6667"/>
                      <a:pt x="9999" y="10000"/>
                    </a:cubicBezTo>
                    <a:cubicBezTo>
                      <a:pt x="9739" y="6604"/>
                      <a:pt x="5013" y="6260"/>
                      <a:pt x="0" y="6499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36000">
                    <a:schemeClr val="tx2">
                      <a:lumMod val="75000"/>
                    </a:schemeClr>
                  </a:gs>
                  <a:gs pos="69000">
                    <a:srgbClr val="5B708F"/>
                  </a:gs>
                  <a:gs pos="100000">
                    <a:schemeClr val="tx2">
                      <a:lumMod val="7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Panah: Pentagon 65">
                <a:extLst>
                  <a:ext uri="{FF2B5EF4-FFF2-40B4-BE49-F238E27FC236}">
                    <a16:creationId xmlns:a16="http://schemas.microsoft.com/office/drawing/2014/main" id="{9699422B-31D3-432C-BEFE-17BD3C1E0C8C}"/>
                  </a:ext>
                </a:extLst>
              </p:cNvPr>
              <p:cNvSpPr/>
              <p:nvPr/>
            </p:nvSpPr>
            <p:spPr>
              <a:xfrm flipH="1">
                <a:off x="670130" y="2182194"/>
                <a:ext cx="4292648" cy="1280160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up 69">
              <a:extLst>
                <a:ext uri="{FF2B5EF4-FFF2-40B4-BE49-F238E27FC236}">
                  <a16:creationId xmlns:a16="http://schemas.microsoft.com/office/drawing/2014/main" id="{ED0CC887-1989-431E-9B51-2AF3874EDAB3}"/>
                </a:ext>
              </a:extLst>
            </p:cNvPr>
            <p:cNvGrpSpPr/>
            <p:nvPr/>
          </p:nvGrpSpPr>
          <p:grpSpPr>
            <a:xfrm flipH="1">
              <a:off x="3489181" y="2265313"/>
              <a:ext cx="5484879" cy="1969910"/>
              <a:chOff x="670130" y="2182194"/>
              <a:chExt cx="5484879" cy="1969910"/>
            </a:xfrm>
            <a:solidFill>
              <a:schemeClr val="accent2">
                <a:lumMod val="75000"/>
              </a:schemeClr>
            </a:solidFill>
            <a:effectLst>
              <a:outerShdw blurRad="114300" dist="1143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71" name="Bagan Alur: Proses 5">
                <a:extLst>
                  <a:ext uri="{FF2B5EF4-FFF2-40B4-BE49-F238E27FC236}">
                    <a16:creationId xmlns:a16="http://schemas.microsoft.com/office/drawing/2014/main" id="{A1A00C03-91F4-47F9-AA5B-1B326402E193}"/>
                  </a:ext>
                </a:extLst>
              </p:cNvPr>
              <p:cNvSpPr/>
              <p:nvPr/>
            </p:nvSpPr>
            <p:spPr>
              <a:xfrm>
                <a:off x="4879970" y="2182194"/>
                <a:ext cx="1275039" cy="196991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9960"/>
                  <a:gd name="connsiteY0" fmla="*/ 0 h 15388"/>
                  <a:gd name="connsiteX1" fmla="*/ 9878 w 9960"/>
                  <a:gd name="connsiteY1" fmla="*/ 5224 h 15388"/>
                  <a:gd name="connsiteX2" fmla="*/ 9959 w 9960"/>
                  <a:gd name="connsiteY2" fmla="*/ 15388 h 15388"/>
                  <a:gd name="connsiteX3" fmla="*/ 0 w 9960"/>
                  <a:gd name="connsiteY3" fmla="*/ 10000 h 15388"/>
                  <a:gd name="connsiteX4" fmla="*/ 0 w 9960"/>
                  <a:gd name="connsiteY4" fmla="*/ 0 h 15388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  <a:gd name="connsiteX0" fmla="*/ 0 w 10000"/>
                  <a:gd name="connsiteY0" fmla="*/ 4 h 10004"/>
                  <a:gd name="connsiteX1" fmla="*/ 9918 w 10000"/>
                  <a:gd name="connsiteY1" fmla="*/ 3399 h 10004"/>
                  <a:gd name="connsiteX2" fmla="*/ 9999 w 10000"/>
                  <a:gd name="connsiteY2" fmla="*/ 10004 h 10004"/>
                  <a:gd name="connsiteX3" fmla="*/ 0 w 10000"/>
                  <a:gd name="connsiteY3" fmla="*/ 6503 h 10004"/>
                  <a:gd name="connsiteX4" fmla="*/ 0 w 10000"/>
                  <a:gd name="connsiteY4" fmla="*/ 4 h 10004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0"/>
                    </a:moveTo>
                    <a:cubicBezTo>
                      <a:pt x="4822" y="44"/>
                      <a:pt x="9808" y="-204"/>
                      <a:pt x="9918" y="3395"/>
                    </a:cubicBezTo>
                    <a:cubicBezTo>
                      <a:pt x="9904" y="6728"/>
                      <a:pt x="10013" y="6667"/>
                      <a:pt x="9999" y="10000"/>
                    </a:cubicBezTo>
                    <a:cubicBezTo>
                      <a:pt x="9739" y="6604"/>
                      <a:pt x="5013" y="6260"/>
                      <a:pt x="0" y="6499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36000">
                    <a:srgbClr val="FFC000"/>
                  </a:gs>
                  <a:gs pos="69000">
                    <a:srgbClr val="FFE181"/>
                  </a:gs>
                  <a:gs pos="100000">
                    <a:srgbClr val="FFC00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Panah: Pentagon 71">
                <a:extLst>
                  <a:ext uri="{FF2B5EF4-FFF2-40B4-BE49-F238E27FC236}">
                    <a16:creationId xmlns:a16="http://schemas.microsoft.com/office/drawing/2014/main" id="{20362747-A6E7-4B40-B6A7-62B092A552BC}"/>
                  </a:ext>
                </a:extLst>
              </p:cNvPr>
              <p:cNvSpPr/>
              <p:nvPr/>
            </p:nvSpPr>
            <p:spPr>
              <a:xfrm flipH="1">
                <a:off x="670130" y="2182194"/>
                <a:ext cx="4292648" cy="1280160"/>
              </a:xfrm>
              <a:prstGeom prst="homePlat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33B626A-71D4-41D5-A6A1-8BA2F5AEC11D}"/>
                </a:ext>
              </a:extLst>
            </p:cNvPr>
            <p:cNvSpPr/>
            <p:nvPr/>
          </p:nvSpPr>
          <p:spPr>
            <a:xfrm>
              <a:off x="-1520100" y="3411569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	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374617-A1DC-4331-BA7F-67A777F6A942}"/>
                </a:ext>
              </a:extLst>
            </p:cNvPr>
            <p:cNvSpPr/>
            <p:nvPr/>
          </p:nvSpPr>
          <p:spPr>
            <a:xfrm>
              <a:off x="7653810" y="2423160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088D444-C9D6-4100-ABB9-AE0BAEBD9D9E}"/>
                </a:ext>
              </a:extLst>
            </p:cNvPr>
            <p:cNvSpPr/>
            <p:nvPr/>
          </p:nvSpPr>
          <p:spPr>
            <a:xfrm>
              <a:off x="-1692776" y="1339245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Kotak Teks 80">
              <a:extLst>
                <a:ext uri="{FF2B5EF4-FFF2-40B4-BE49-F238E27FC236}">
                  <a16:creationId xmlns:a16="http://schemas.microsoft.com/office/drawing/2014/main" id="{3C051DC0-3C74-4EBE-A5F3-316E6E24D652}"/>
                </a:ext>
              </a:extLst>
            </p:cNvPr>
            <p:cNvSpPr txBox="1"/>
            <p:nvPr/>
          </p:nvSpPr>
          <p:spPr>
            <a:xfrm>
              <a:off x="-435765" y="3444737"/>
              <a:ext cx="3136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Gunakan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bahasa</a:t>
              </a:r>
              <a:r>
                <a:rPr lang="en-US" dirty="0">
                  <a:solidFill>
                    <a:schemeClr val="bg1"/>
                  </a:solidFill>
                </a:rPr>
                <a:t> yang </a:t>
              </a:r>
              <a:r>
                <a:rPr lang="en-US" dirty="0" err="1">
                  <a:solidFill>
                    <a:schemeClr val="bg1"/>
                  </a:solidFill>
                </a:rPr>
                <a:t>mudah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dipahami</a:t>
              </a:r>
              <a:r>
                <a:rPr lang="en-US" dirty="0">
                  <a:solidFill>
                    <a:schemeClr val="bg1"/>
                  </a:solidFill>
                </a:rPr>
                <a:t> oleh user.</a:t>
              </a:r>
            </a:p>
          </p:txBody>
        </p:sp>
        <p:sp>
          <p:nvSpPr>
            <p:cNvPr id="82" name="Kotak Teks 81">
              <a:extLst>
                <a:ext uri="{FF2B5EF4-FFF2-40B4-BE49-F238E27FC236}">
                  <a16:creationId xmlns:a16="http://schemas.microsoft.com/office/drawing/2014/main" id="{33F37F5D-5E90-4267-9BC5-E567AA2EA3CA}"/>
                </a:ext>
              </a:extLst>
            </p:cNvPr>
            <p:cNvSpPr txBox="1"/>
            <p:nvPr/>
          </p:nvSpPr>
          <p:spPr>
            <a:xfrm>
              <a:off x="4094088" y="2384782"/>
              <a:ext cx="3550785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i-FI" dirty="0">
                  <a:solidFill>
                    <a:schemeClr val="bg1"/>
                  </a:solidFill>
                </a:rPr>
                <a:t>Jangan menggunakan kata-kata yang terkesan menyalahkan user.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3" name="Kotak Teks 82">
              <a:extLst>
                <a:ext uri="{FF2B5EF4-FFF2-40B4-BE49-F238E27FC236}">
                  <a16:creationId xmlns:a16="http://schemas.microsoft.com/office/drawing/2014/main" id="{BF39C705-4B20-41DD-A9FD-49DB1023E411}"/>
                </a:ext>
              </a:extLst>
            </p:cNvPr>
            <p:cNvSpPr txBox="1"/>
            <p:nvPr/>
          </p:nvSpPr>
          <p:spPr>
            <a:xfrm>
              <a:off x="-796837" y="1276572"/>
              <a:ext cx="396660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bg1"/>
                  </a:solidFill>
                </a:rPr>
                <a:t>Hindari</a:t>
              </a:r>
              <a:r>
                <a:rPr lang="en-US" sz="1600" dirty="0">
                  <a:solidFill>
                    <a:schemeClr val="bg1"/>
                  </a:solidFill>
                </a:rPr>
                <a:t> kata-kata </a:t>
              </a:r>
              <a:r>
                <a:rPr lang="en-US" sz="1600" dirty="0" err="1">
                  <a:solidFill>
                    <a:schemeClr val="bg1"/>
                  </a:solidFill>
                </a:rPr>
                <a:t>seperti</a:t>
              </a:r>
              <a:r>
                <a:rPr lang="en-US" sz="1600" dirty="0">
                  <a:solidFill>
                    <a:schemeClr val="bg1"/>
                  </a:solidFill>
                </a:rPr>
                <a:t> : bad, dummy, </a:t>
              </a:r>
              <a:r>
                <a:rPr lang="en-US" sz="1600" dirty="0" err="1">
                  <a:solidFill>
                    <a:schemeClr val="bg1"/>
                  </a:solidFill>
                </a:rPr>
                <a:t>dll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karena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hal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ini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dapat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menyebabkan</a:t>
              </a:r>
              <a:r>
                <a:rPr lang="en-US" sz="1600" dirty="0">
                  <a:solidFill>
                    <a:schemeClr val="bg1"/>
                  </a:solidFill>
                </a:rPr>
                <a:t> user </a:t>
              </a:r>
              <a:r>
                <a:rPr lang="en-US" sz="1600" dirty="0" err="1">
                  <a:solidFill>
                    <a:schemeClr val="bg1"/>
                  </a:solidFill>
                </a:rPr>
                <a:t>merasa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dirinya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bodoh</a:t>
              </a:r>
              <a:r>
                <a:rPr lang="en-US" sz="1600" dirty="0">
                  <a:solidFill>
                    <a:schemeClr val="bg1"/>
                  </a:solidFill>
                </a:rPr>
                <a:t>.</a:t>
              </a:r>
            </a:p>
          </p:txBody>
        </p:sp>
        <p:grpSp>
          <p:nvGrpSpPr>
            <p:cNvPr id="84" name="Grup 83">
              <a:extLst>
                <a:ext uri="{FF2B5EF4-FFF2-40B4-BE49-F238E27FC236}">
                  <a16:creationId xmlns:a16="http://schemas.microsoft.com/office/drawing/2014/main" id="{586EC0BA-8F80-465A-8D5C-7A8B0C87B80A}"/>
                </a:ext>
              </a:extLst>
            </p:cNvPr>
            <p:cNvGrpSpPr/>
            <p:nvPr/>
          </p:nvGrpSpPr>
          <p:grpSpPr>
            <a:xfrm flipH="1">
              <a:off x="3436323" y="239354"/>
              <a:ext cx="5484879" cy="1969910"/>
              <a:chOff x="670130" y="2182194"/>
              <a:chExt cx="5484879" cy="1969910"/>
            </a:xfrm>
            <a:solidFill>
              <a:schemeClr val="accent2">
                <a:lumMod val="75000"/>
              </a:schemeClr>
            </a:solidFill>
            <a:effectLst>
              <a:outerShdw blurRad="114300" dist="1143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85" name="Bagan Alur: Proses 5">
                <a:extLst>
                  <a:ext uri="{FF2B5EF4-FFF2-40B4-BE49-F238E27FC236}">
                    <a16:creationId xmlns:a16="http://schemas.microsoft.com/office/drawing/2014/main" id="{73FB4AAC-B775-4B62-A9A5-CB6B545B7DDB}"/>
                  </a:ext>
                </a:extLst>
              </p:cNvPr>
              <p:cNvSpPr/>
              <p:nvPr/>
            </p:nvSpPr>
            <p:spPr>
              <a:xfrm>
                <a:off x="4879969" y="2182194"/>
                <a:ext cx="1275040" cy="196991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0 h 10000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10000"/>
                  <a:gd name="connsiteY0" fmla="*/ 0 h 15388"/>
                  <a:gd name="connsiteX1" fmla="*/ 10000 w 10000"/>
                  <a:gd name="connsiteY1" fmla="*/ 0 h 15388"/>
                  <a:gd name="connsiteX2" fmla="*/ 9959 w 10000"/>
                  <a:gd name="connsiteY2" fmla="*/ 15388 h 15388"/>
                  <a:gd name="connsiteX3" fmla="*/ 0 w 10000"/>
                  <a:gd name="connsiteY3" fmla="*/ 10000 h 15388"/>
                  <a:gd name="connsiteX4" fmla="*/ 0 w 10000"/>
                  <a:gd name="connsiteY4" fmla="*/ 0 h 15388"/>
                  <a:gd name="connsiteX0" fmla="*/ 0 w 9960"/>
                  <a:gd name="connsiteY0" fmla="*/ 0 h 15388"/>
                  <a:gd name="connsiteX1" fmla="*/ 9878 w 9960"/>
                  <a:gd name="connsiteY1" fmla="*/ 5224 h 15388"/>
                  <a:gd name="connsiteX2" fmla="*/ 9959 w 9960"/>
                  <a:gd name="connsiteY2" fmla="*/ 15388 h 15388"/>
                  <a:gd name="connsiteX3" fmla="*/ 0 w 9960"/>
                  <a:gd name="connsiteY3" fmla="*/ 10000 h 15388"/>
                  <a:gd name="connsiteX4" fmla="*/ 0 w 9960"/>
                  <a:gd name="connsiteY4" fmla="*/ 0 h 15388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  <a:gd name="connsiteX0" fmla="*/ 0 w 10000"/>
                  <a:gd name="connsiteY0" fmla="*/ 4 h 10004"/>
                  <a:gd name="connsiteX1" fmla="*/ 9918 w 10000"/>
                  <a:gd name="connsiteY1" fmla="*/ 3399 h 10004"/>
                  <a:gd name="connsiteX2" fmla="*/ 9999 w 10000"/>
                  <a:gd name="connsiteY2" fmla="*/ 10004 h 10004"/>
                  <a:gd name="connsiteX3" fmla="*/ 0 w 10000"/>
                  <a:gd name="connsiteY3" fmla="*/ 6503 h 10004"/>
                  <a:gd name="connsiteX4" fmla="*/ 0 w 10000"/>
                  <a:gd name="connsiteY4" fmla="*/ 4 h 10004"/>
                  <a:gd name="connsiteX0" fmla="*/ 0 w 10000"/>
                  <a:gd name="connsiteY0" fmla="*/ 0 h 10000"/>
                  <a:gd name="connsiteX1" fmla="*/ 9918 w 10000"/>
                  <a:gd name="connsiteY1" fmla="*/ 3395 h 10000"/>
                  <a:gd name="connsiteX2" fmla="*/ 9999 w 10000"/>
                  <a:gd name="connsiteY2" fmla="*/ 10000 h 10000"/>
                  <a:gd name="connsiteX3" fmla="*/ 0 w 10000"/>
                  <a:gd name="connsiteY3" fmla="*/ 6499 h 10000"/>
                  <a:gd name="connsiteX4" fmla="*/ 0 w 10000"/>
                  <a:gd name="connsiteY4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0"/>
                    </a:moveTo>
                    <a:cubicBezTo>
                      <a:pt x="4822" y="44"/>
                      <a:pt x="9808" y="-204"/>
                      <a:pt x="9918" y="3395"/>
                    </a:cubicBezTo>
                    <a:cubicBezTo>
                      <a:pt x="9904" y="6728"/>
                      <a:pt x="10013" y="6667"/>
                      <a:pt x="9999" y="10000"/>
                    </a:cubicBezTo>
                    <a:cubicBezTo>
                      <a:pt x="9739" y="6604"/>
                      <a:pt x="5013" y="6260"/>
                      <a:pt x="0" y="6499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36000">
                    <a:srgbClr val="FFC000"/>
                  </a:gs>
                  <a:gs pos="69000">
                    <a:srgbClr val="FFE181"/>
                  </a:gs>
                  <a:gs pos="100000">
                    <a:srgbClr val="FFC00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Panah: Pentagon 85">
                <a:extLst>
                  <a:ext uri="{FF2B5EF4-FFF2-40B4-BE49-F238E27FC236}">
                    <a16:creationId xmlns:a16="http://schemas.microsoft.com/office/drawing/2014/main" id="{B34CD6E9-B223-46FB-A072-12F555159977}"/>
                  </a:ext>
                </a:extLst>
              </p:cNvPr>
              <p:cNvSpPr/>
              <p:nvPr/>
            </p:nvSpPr>
            <p:spPr>
              <a:xfrm flipH="1">
                <a:off x="670130" y="2182194"/>
                <a:ext cx="4292648" cy="1280160"/>
              </a:xfrm>
              <a:prstGeom prst="homePlat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Kotak Teks 86">
              <a:extLst>
                <a:ext uri="{FF2B5EF4-FFF2-40B4-BE49-F238E27FC236}">
                  <a16:creationId xmlns:a16="http://schemas.microsoft.com/office/drawing/2014/main" id="{3D43A67C-B4A6-4F60-8C9A-0EF7EF73CE72}"/>
                </a:ext>
              </a:extLst>
            </p:cNvPr>
            <p:cNvSpPr txBox="1"/>
            <p:nvPr/>
          </p:nvSpPr>
          <p:spPr>
            <a:xfrm>
              <a:off x="3711448" y="184029"/>
              <a:ext cx="39666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err="1">
                  <a:solidFill>
                    <a:schemeClr val="bg1"/>
                  </a:solidFill>
                </a:rPr>
                <a:t>Hindari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kalimat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perintah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dirty="0" err="1">
                  <a:solidFill>
                    <a:schemeClr val="bg1"/>
                  </a:solidFill>
                </a:rPr>
                <a:t>sehingga</a:t>
              </a:r>
              <a:r>
                <a:rPr lang="en-US" sz="1600" dirty="0">
                  <a:solidFill>
                    <a:schemeClr val="bg1"/>
                  </a:solidFill>
                </a:rPr>
                <a:t> user </a:t>
              </a:r>
              <a:r>
                <a:rPr lang="en-US" sz="1600" dirty="0" err="1">
                  <a:solidFill>
                    <a:schemeClr val="bg1"/>
                  </a:solidFill>
                </a:rPr>
                <a:t>merasa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sistem</a:t>
              </a:r>
              <a:r>
                <a:rPr lang="en-US" sz="1600" dirty="0">
                  <a:solidFill>
                    <a:schemeClr val="bg1"/>
                  </a:solidFill>
                </a:rPr>
                <a:t> yang </a:t>
              </a:r>
              <a:r>
                <a:rPr lang="en-US" sz="1600" dirty="0" err="1">
                  <a:solidFill>
                    <a:schemeClr val="bg1"/>
                  </a:solidFill>
                </a:rPr>
                <a:t>dibuat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sudah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menyediakan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600" dirty="0" err="1">
                  <a:solidFill>
                    <a:schemeClr val="bg1"/>
                  </a:solidFill>
                </a:rPr>
                <a:t>apa</a:t>
              </a:r>
              <a:r>
                <a:rPr lang="en-US" sz="1600" dirty="0">
                  <a:solidFill>
                    <a:schemeClr val="bg1"/>
                  </a:solidFill>
                </a:rPr>
                <a:t> yang </a:t>
              </a:r>
              <a:r>
                <a:rPr lang="en-US" sz="1600" dirty="0" err="1">
                  <a:solidFill>
                    <a:schemeClr val="bg1"/>
                  </a:solidFill>
                </a:rPr>
                <a:t>dibutuhkan</a:t>
              </a:r>
              <a:r>
                <a:rPr lang="en-US" sz="1600" dirty="0">
                  <a:solidFill>
                    <a:schemeClr val="bg1"/>
                  </a:solidFill>
                </a:rPr>
                <a:t> oleh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</a:rPr>
                <a:t>user.</a:t>
              </a: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D02206C-2105-4DF1-90AF-9D1F18B5A026}"/>
                </a:ext>
              </a:extLst>
            </p:cNvPr>
            <p:cNvSpPr/>
            <p:nvPr/>
          </p:nvSpPr>
          <p:spPr>
            <a:xfrm>
              <a:off x="7696150" y="439043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2" name="Grafik 91" descr="Kembang Api Batang">
              <a:extLst>
                <a:ext uri="{FF2B5EF4-FFF2-40B4-BE49-F238E27FC236}">
                  <a16:creationId xmlns:a16="http://schemas.microsoft.com/office/drawing/2014/main" id="{EEDF6FDA-AA28-4191-A582-9DAFA5233F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331223" y="3600446"/>
              <a:ext cx="536646" cy="536646"/>
            </a:xfrm>
            <a:prstGeom prst="rect">
              <a:avLst/>
            </a:prstGeom>
          </p:spPr>
        </p:pic>
        <p:pic>
          <p:nvPicPr>
            <p:cNvPr id="93" name="Grafik 92" descr="Kembang Api Batang">
              <a:extLst>
                <a:ext uri="{FF2B5EF4-FFF2-40B4-BE49-F238E27FC236}">
                  <a16:creationId xmlns:a16="http://schemas.microsoft.com/office/drawing/2014/main" id="{C4BEBA3A-8750-4D4E-92D7-FB7EA8D4E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10581" y="2635064"/>
              <a:ext cx="536646" cy="536646"/>
            </a:xfrm>
            <a:prstGeom prst="rect">
              <a:avLst/>
            </a:prstGeom>
          </p:spPr>
        </p:pic>
        <p:pic>
          <p:nvPicPr>
            <p:cNvPr id="94" name="Grafik 93" descr="Kembang Api Batang">
              <a:extLst>
                <a:ext uri="{FF2B5EF4-FFF2-40B4-BE49-F238E27FC236}">
                  <a16:creationId xmlns:a16="http://schemas.microsoft.com/office/drawing/2014/main" id="{F9D06AAA-2DCD-40C1-BAFF-FBFD6D179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890566" y="626242"/>
              <a:ext cx="536646" cy="536646"/>
            </a:xfrm>
            <a:prstGeom prst="rect">
              <a:avLst/>
            </a:prstGeom>
          </p:spPr>
        </p:pic>
        <p:pic>
          <p:nvPicPr>
            <p:cNvPr id="95" name="Grafik 94" descr="Kembang Api Batang">
              <a:extLst>
                <a:ext uri="{FF2B5EF4-FFF2-40B4-BE49-F238E27FC236}">
                  <a16:creationId xmlns:a16="http://schemas.microsoft.com/office/drawing/2014/main" id="{E8C903AF-EAE5-4EEE-BF8F-36EA85C54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485040" y="1559404"/>
              <a:ext cx="536646" cy="5366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540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 12">
            <a:extLst>
              <a:ext uri="{FF2B5EF4-FFF2-40B4-BE49-F238E27FC236}">
                <a16:creationId xmlns:a16="http://schemas.microsoft.com/office/drawing/2014/main" id="{0FDD8129-D4CB-4408-9795-453665898079}"/>
              </a:ext>
            </a:extLst>
          </p:cNvPr>
          <p:cNvGrpSpPr/>
          <p:nvPr/>
        </p:nvGrpSpPr>
        <p:grpSpPr>
          <a:xfrm>
            <a:off x="-35247" y="0"/>
            <a:ext cx="12192000" cy="6858000"/>
            <a:chOff x="1" y="0"/>
            <a:chExt cx="12192000" cy="6858000"/>
          </a:xfrm>
        </p:grpSpPr>
        <p:sp>
          <p:nvSpPr>
            <p:cNvPr id="4" name="Persegi Panjang 3">
              <a:extLst>
                <a:ext uri="{FF2B5EF4-FFF2-40B4-BE49-F238E27FC236}">
                  <a16:creationId xmlns:a16="http://schemas.microsoft.com/office/drawing/2014/main" id="{B50424CB-C403-4D4C-B92C-9A6F35C6630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Bentuk Bebas: Bentuk 8">
              <a:extLst>
                <a:ext uri="{FF2B5EF4-FFF2-40B4-BE49-F238E27FC236}">
                  <a16:creationId xmlns:a16="http://schemas.microsoft.com/office/drawing/2014/main" id="{412B0AD8-8E12-437F-8290-FEA741A82B99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Kotak Teks 9">
              <a:extLst>
                <a:ext uri="{FF2B5EF4-FFF2-40B4-BE49-F238E27FC236}">
                  <a16:creationId xmlns:a16="http://schemas.microsoft.com/office/drawing/2014/main" id="{9EF14FC6-253F-4F74-940B-0A2019D48526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Pengertian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12" name="Grafik 11" descr="Lampu">
              <a:extLst>
                <a:ext uri="{FF2B5EF4-FFF2-40B4-BE49-F238E27FC236}">
                  <a16:creationId xmlns:a16="http://schemas.microsoft.com/office/drawing/2014/main" id="{F91FF8A9-8A09-45B8-971E-4AE25211F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4" name="Grup 13">
            <a:extLst>
              <a:ext uri="{FF2B5EF4-FFF2-40B4-BE49-F238E27FC236}">
                <a16:creationId xmlns:a16="http://schemas.microsoft.com/office/drawing/2014/main" id="{74FFC961-0EBF-48A0-BB75-A5F3AF82905B}"/>
              </a:ext>
            </a:extLst>
          </p:cNvPr>
          <p:cNvGrpSpPr/>
          <p:nvPr/>
        </p:nvGrpSpPr>
        <p:grpSpPr>
          <a:xfrm>
            <a:off x="-527890" y="0"/>
            <a:ext cx="12227247" cy="6858000"/>
            <a:chOff x="1" y="0"/>
            <a:chExt cx="12227247" cy="6858000"/>
          </a:xfrm>
        </p:grpSpPr>
        <p:sp>
          <p:nvSpPr>
            <p:cNvPr id="15" name="Persegi Panjang 14">
              <a:extLst>
                <a:ext uri="{FF2B5EF4-FFF2-40B4-BE49-F238E27FC236}">
                  <a16:creationId xmlns:a16="http://schemas.microsoft.com/office/drawing/2014/main" id="{916D0205-5272-4D82-A1DD-A70EC0A028D0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Bentuk Bebas: Bentuk 15">
              <a:extLst>
                <a:ext uri="{FF2B5EF4-FFF2-40B4-BE49-F238E27FC236}">
                  <a16:creationId xmlns:a16="http://schemas.microsoft.com/office/drawing/2014/main" id="{486BFF8B-A724-4BE6-8EB2-1EA5ECABB60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Kotak Teks 16">
              <a:extLst>
                <a:ext uri="{FF2B5EF4-FFF2-40B4-BE49-F238E27FC236}">
                  <a16:creationId xmlns:a16="http://schemas.microsoft.com/office/drawing/2014/main" id="{A8D95FD2-BAF9-43E6-8A17-263CF3F306C8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Error</a:t>
              </a:r>
            </a:p>
          </p:txBody>
        </p:sp>
        <p:pic>
          <p:nvPicPr>
            <p:cNvPr id="18" name="Grafik 17" descr="Lampu">
              <a:extLst>
                <a:ext uri="{FF2B5EF4-FFF2-40B4-BE49-F238E27FC236}">
                  <a16:creationId xmlns:a16="http://schemas.microsoft.com/office/drawing/2014/main" id="{E165E2A9-6ACB-45DA-A3AC-BA832C5BB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19" name="Grup 18">
            <a:extLst>
              <a:ext uri="{FF2B5EF4-FFF2-40B4-BE49-F238E27FC236}">
                <a16:creationId xmlns:a16="http://schemas.microsoft.com/office/drawing/2014/main" id="{D93EF3C2-9EE2-4BE8-A864-FA79B0A2BC37}"/>
              </a:ext>
            </a:extLst>
          </p:cNvPr>
          <p:cNvGrpSpPr/>
          <p:nvPr/>
        </p:nvGrpSpPr>
        <p:grpSpPr>
          <a:xfrm>
            <a:off x="-975239" y="0"/>
            <a:ext cx="12227247" cy="6858000"/>
            <a:chOff x="1" y="0"/>
            <a:chExt cx="12227247" cy="6858000"/>
          </a:xfrm>
        </p:grpSpPr>
        <p:sp>
          <p:nvSpPr>
            <p:cNvPr id="20" name="Persegi Panjang 19">
              <a:extLst>
                <a:ext uri="{FF2B5EF4-FFF2-40B4-BE49-F238E27FC236}">
                  <a16:creationId xmlns:a16="http://schemas.microsoft.com/office/drawing/2014/main" id="{63B2DF85-8BEE-4213-9191-10B3491ACAF2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Bentuk Bebas: Bentuk 20">
              <a:extLst>
                <a:ext uri="{FF2B5EF4-FFF2-40B4-BE49-F238E27FC236}">
                  <a16:creationId xmlns:a16="http://schemas.microsoft.com/office/drawing/2014/main" id="{ED988A74-7045-4D54-8552-C5A3B92BC41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Kotak Teks 21">
              <a:extLst>
                <a:ext uri="{FF2B5EF4-FFF2-40B4-BE49-F238E27FC236}">
                  <a16:creationId xmlns:a16="http://schemas.microsoft.com/office/drawing/2014/main" id="{1F9F3268-5D64-406F-B3E9-4AD7B5ED162A}"/>
                </a:ext>
              </a:extLst>
            </p:cNvPr>
            <p:cNvSpPr txBox="1"/>
            <p:nvPr/>
          </p:nvSpPr>
          <p:spPr>
            <a:xfrm rot="16200000">
              <a:off x="10835543" y="2927568"/>
              <a:ext cx="21370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User</a:t>
              </a:r>
            </a:p>
          </p:txBody>
        </p:sp>
        <p:pic>
          <p:nvPicPr>
            <p:cNvPr id="23" name="Grafik 22" descr="Lampu">
              <a:extLst>
                <a:ext uri="{FF2B5EF4-FFF2-40B4-BE49-F238E27FC236}">
                  <a16:creationId xmlns:a16="http://schemas.microsoft.com/office/drawing/2014/main" id="{B32BB779-5FA6-4277-B2E2-395EF340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4" name="Grup 23">
            <a:extLst>
              <a:ext uri="{FF2B5EF4-FFF2-40B4-BE49-F238E27FC236}">
                <a16:creationId xmlns:a16="http://schemas.microsoft.com/office/drawing/2014/main" id="{571DB7AA-F06A-4CB5-8E49-6EA2EFD9B10E}"/>
              </a:ext>
            </a:extLst>
          </p:cNvPr>
          <p:cNvGrpSpPr/>
          <p:nvPr/>
        </p:nvGrpSpPr>
        <p:grpSpPr>
          <a:xfrm>
            <a:off x="-1432635" y="0"/>
            <a:ext cx="12192000" cy="6858000"/>
            <a:chOff x="1" y="0"/>
            <a:chExt cx="12192000" cy="6858000"/>
          </a:xfrm>
        </p:grpSpPr>
        <p:sp>
          <p:nvSpPr>
            <p:cNvPr id="25" name="Persegi Panjang 24">
              <a:extLst>
                <a:ext uri="{FF2B5EF4-FFF2-40B4-BE49-F238E27FC236}">
                  <a16:creationId xmlns:a16="http://schemas.microsoft.com/office/drawing/2014/main" id="{8DBE6D11-2A62-41CC-A558-A36E4BAE6977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Bentuk Bebas: Bentuk 25">
              <a:extLst>
                <a:ext uri="{FF2B5EF4-FFF2-40B4-BE49-F238E27FC236}">
                  <a16:creationId xmlns:a16="http://schemas.microsoft.com/office/drawing/2014/main" id="{16A36AB5-E4AB-4E90-A345-6BC179F50581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Kotak Teks 26">
              <a:extLst>
                <a:ext uri="{FF2B5EF4-FFF2-40B4-BE49-F238E27FC236}">
                  <a16:creationId xmlns:a16="http://schemas.microsoft.com/office/drawing/2014/main" id="{14801A9E-577D-49B3-BDB1-6F567BEFDE55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Bodoni MT" panose="02070603080606020203" pitchFamily="18" charset="0"/>
                </a:rPr>
                <a:t>program</a:t>
              </a:r>
            </a:p>
          </p:txBody>
        </p:sp>
        <p:pic>
          <p:nvPicPr>
            <p:cNvPr id="28" name="Grafik 27" descr="Lampu">
              <a:extLst>
                <a:ext uri="{FF2B5EF4-FFF2-40B4-BE49-F238E27FC236}">
                  <a16:creationId xmlns:a16="http://schemas.microsoft.com/office/drawing/2014/main" id="{A7F0BBCB-DEF6-46C6-BA44-9E875A51C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29" name="Grup 28">
            <a:extLst>
              <a:ext uri="{FF2B5EF4-FFF2-40B4-BE49-F238E27FC236}">
                <a16:creationId xmlns:a16="http://schemas.microsoft.com/office/drawing/2014/main" id="{71FEAA20-38A9-4DE9-8437-0CCDE1D69C64}"/>
              </a:ext>
            </a:extLst>
          </p:cNvPr>
          <p:cNvGrpSpPr/>
          <p:nvPr/>
        </p:nvGrpSpPr>
        <p:grpSpPr>
          <a:xfrm>
            <a:off x="-1950478" y="0"/>
            <a:ext cx="12192000" cy="6858000"/>
            <a:chOff x="1" y="0"/>
            <a:chExt cx="12192000" cy="6858000"/>
          </a:xfrm>
        </p:grpSpPr>
        <p:sp>
          <p:nvSpPr>
            <p:cNvPr id="30" name="Persegi Panjang 29">
              <a:extLst>
                <a:ext uri="{FF2B5EF4-FFF2-40B4-BE49-F238E27FC236}">
                  <a16:creationId xmlns:a16="http://schemas.microsoft.com/office/drawing/2014/main" id="{9D2B78EC-17B2-4723-83D4-E0145BA479AC}"/>
                </a:ext>
              </a:extLst>
            </p:cNvPr>
            <p:cNvSpPr/>
            <p:nvPr/>
          </p:nvSpPr>
          <p:spPr>
            <a:xfrm>
              <a:off x="1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Bentuk Bebas: Bentuk 30">
              <a:extLst>
                <a:ext uri="{FF2B5EF4-FFF2-40B4-BE49-F238E27FC236}">
                  <a16:creationId xmlns:a16="http://schemas.microsoft.com/office/drawing/2014/main" id="{3E72D429-44BD-48EE-9EC2-87F365F06023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Kotak Teks 31">
              <a:extLst>
                <a:ext uri="{FF2B5EF4-FFF2-40B4-BE49-F238E27FC236}">
                  <a16:creationId xmlns:a16="http://schemas.microsoft.com/office/drawing/2014/main" id="{C295C182-6945-49BE-A518-64CAD3426DD1}"/>
                </a:ext>
              </a:extLst>
            </p:cNvPr>
            <p:cNvSpPr txBox="1"/>
            <p:nvPr/>
          </p:nvSpPr>
          <p:spPr>
            <a:xfrm rot="16200000">
              <a:off x="10835543" y="2989123"/>
              <a:ext cx="21370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kesalahan</a:t>
              </a:r>
              <a:endParaRPr lang="en-US" sz="28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33" name="Grafik 32" descr="Lampu">
              <a:extLst>
                <a:ext uri="{FF2B5EF4-FFF2-40B4-BE49-F238E27FC236}">
                  <a16:creationId xmlns:a16="http://schemas.microsoft.com/office/drawing/2014/main" id="{D2CF925E-886E-441E-9563-D113F3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41" name="Grup 40">
            <a:extLst>
              <a:ext uri="{FF2B5EF4-FFF2-40B4-BE49-F238E27FC236}">
                <a16:creationId xmlns:a16="http://schemas.microsoft.com/office/drawing/2014/main" id="{919E94B2-1B29-41F3-8358-C270FEBCF608}"/>
              </a:ext>
            </a:extLst>
          </p:cNvPr>
          <p:cNvGrpSpPr/>
          <p:nvPr/>
        </p:nvGrpSpPr>
        <p:grpSpPr>
          <a:xfrm>
            <a:off x="-2291773" y="0"/>
            <a:ext cx="12191999" cy="6858000"/>
            <a:chOff x="1" y="0"/>
            <a:chExt cx="12191999" cy="6858000"/>
          </a:xfrm>
        </p:grpSpPr>
        <p:sp>
          <p:nvSpPr>
            <p:cNvPr id="42" name="Persegi Panjang 41">
              <a:extLst>
                <a:ext uri="{FF2B5EF4-FFF2-40B4-BE49-F238E27FC236}">
                  <a16:creationId xmlns:a16="http://schemas.microsoft.com/office/drawing/2014/main" id="{CC716CDD-1A7D-4DDB-8289-712DEC6F8544}"/>
                </a:ext>
              </a:extLst>
            </p:cNvPr>
            <p:cNvSpPr/>
            <p:nvPr/>
          </p:nvSpPr>
          <p:spPr>
            <a:xfrm>
              <a:off x="1" y="0"/>
              <a:ext cx="1217727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15900" dist="38100" dir="5400000" sx="101000" sy="101000" algn="ctr" rotWithShape="0">
                <a:schemeClr val="tx1"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Bentuk Bebas: Bentuk 42">
              <a:extLst>
                <a:ext uri="{FF2B5EF4-FFF2-40B4-BE49-F238E27FC236}">
                  <a16:creationId xmlns:a16="http://schemas.microsoft.com/office/drawing/2014/main" id="{293CDC47-7CE8-4724-8EC1-B1AFC648B122}"/>
                </a:ext>
              </a:extLst>
            </p:cNvPr>
            <p:cNvSpPr/>
            <p:nvPr/>
          </p:nvSpPr>
          <p:spPr>
            <a:xfrm flipH="1">
              <a:off x="11252432" y="2292308"/>
              <a:ext cx="939568" cy="1916852"/>
            </a:xfrm>
            <a:custGeom>
              <a:avLst/>
              <a:gdLst>
                <a:gd name="connsiteX0" fmla="*/ 0 w 939568"/>
                <a:gd name="connsiteY0" fmla="*/ 0 h 1916852"/>
                <a:gd name="connsiteX1" fmla="*/ 172611 w 939568"/>
                <a:gd name="connsiteY1" fmla="*/ 17401 h 1916852"/>
                <a:gd name="connsiteX2" fmla="*/ 939568 w 939568"/>
                <a:gd name="connsiteY2" fmla="*/ 958426 h 1916852"/>
                <a:gd name="connsiteX3" fmla="*/ 172611 w 939568"/>
                <a:gd name="connsiteY3" fmla="*/ 1899451 h 1916852"/>
                <a:gd name="connsiteX4" fmla="*/ 0 w 939568"/>
                <a:gd name="connsiteY4" fmla="*/ 1916852 h 191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568" h="1916852">
                  <a:moveTo>
                    <a:pt x="0" y="0"/>
                  </a:moveTo>
                  <a:lnTo>
                    <a:pt x="172611" y="17401"/>
                  </a:lnTo>
                  <a:cubicBezTo>
                    <a:pt x="610313" y="106968"/>
                    <a:pt x="939568" y="494246"/>
                    <a:pt x="939568" y="958426"/>
                  </a:cubicBezTo>
                  <a:cubicBezTo>
                    <a:pt x="939568" y="1422607"/>
                    <a:pt x="610313" y="1809885"/>
                    <a:pt x="172611" y="1899451"/>
                  </a:cubicBezTo>
                  <a:lnTo>
                    <a:pt x="0" y="1916852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Kotak Teks 43">
              <a:extLst>
                <a:ext uri="{FF2B5EF4-FFF2-40B4-BE49-F238E27FC236}">
                  <a16:creationId xmlns:a16="http://schemas.microsoft.com/office/drawing/2014/main" id="{CA221F47-52F2-49FD-ACAF-F85B15A47251}"/>
                </a:ext>
              </a:extLst>
            </p:cNvPr>
            <p:cNvSpPr txBox="1"/>
            <p:nvPr/>
          </p:nvSpPr>
          <p:spPr>
            <a:xfrm rot="16200000">
              <a:off x="10835543" y="3019901"/>
              <a:ext cx="21370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  <a:latin typeface="Bodoni MT" panose="02070603080606020203" pitchFamily="18" charset="0"/>
                </a:rPr>
                <a:t>Penggunaan</a:t>
              </a:r>
              <a:endParaRPr lang="en-US" sz="2400" b="1" dirty="0">
                <a:solidFill>
                  <a:schemeClr val="bg1"/>
                </a:solidFill>
                <a:latin typeface="Bodoni MT" panose="02070603080606020203" pitchFamily="18" charset="0"/>
              </a:endParaRPr>
            </a:p>
          </p:txBody>
        </p:sp>
        <p:pic>
          <p:nvPicPr>
            <p:cNvPr id="45" name="Grafik 44" descr="Lampu">
              <a:extLst>
                <a:ext uri="{FF2B5EF4-FFF2-40B4-BE49-F238E27FC236}">
                  <a16:creationId xmlns:a16="http://schemas.microsoft.com/office/drawing/2014/main" id="{D0097201-23EB-4EAD-B2AC-FC03C7DCA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381935" y="3031036"/>
              <a:ext cx="397964" cy="397964"/>
            </a:xfrm>
            <a:prstGeom prst="rect">
              <a:avLst/>
            </a:prstGeom>
          </p:spPr>
        </p:pic>
      </p:grpSp>
      <p:grpSp>
        <p:nvGrpSpPr>
          <p:cNvPr id="59" name="Group 112">
            <a:extLst>
              <a:ext uri="{FF2B5EF4-FFF2-40B4-BE49-F238E27FC236}">
                <a16:creationId xmlns:a16="http://schemas.microsoft.com/office/drawing/2014/main" id="{381C568D-AAD6-4BAA-A576-3DEED585E94C}"/>
              </a:ext>
            </a:extLst>
          </p:cNvPr>
          <p:cNvGrpSpPr/>
          <p:nvPr/>
        </p:nvGrpSpPr>
        <p:grpSpPr>
          <a:xfrm>
            <a:off x="1387341" y="2525442"/>
            <a:ext cx="3197225" cy="1852414"/>
            <a:chOff x="764723" y="2142394"/>
            <a:chExt cx="3197225" cy="1852414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176EA28-979B-4ADD-A388-C12B2E998B18}"/>
                </a:ext>
              </a:extLst>
            </p:cNvPr>
            <p:cNvSpPr/>
            <p:nvPr/>
          </p:nvSpPr>
          <p:spPr>
            <a:xfrm>
              <a:off x="764723" y="2277144"/>
              <a:ext cx="662056" cy="662056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115">
              <a:extLst>
                <a:ext uri="{FF2B5EF4-FFF2-40B4-BE49-F238E27FC236}">
                  <a16:creationId xmlns:a16="http://schemas.microsoft.com/office/drawing/2014/main" id="{E028089B-FCF6-47D3-8461-BF7690CEFFC5}"/>
                </a:ext>
              </a:extLst>
            </p:cNvPr>
            <p:cNvSpPr txBox="1"/>
            <p:nvPr/>
          </p:nvSpPr>
          <p:spPr>
            <a:xfrm>
              <a:off x="1435200" y="2142394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Kelebihan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63" name="TextBox 116">
              <a:extLst>
                <a:ext uri="{FF2B5EF4-FFF2-40B4-BE49-F238E27FC236}">
                  <a16:creationId xmlns:a16="http://schemas.microsoft.com/office/drawing/2014/main" id="{CF7F7F48-CD8A-4290-9EE3-B019B3453B46}"/>
                </a:ext>
              </a:extLst>
            </p:cNvPr>
            <p:cNvSpPr txBox="1"/>
            <p:nvPr/>
          </p:nvSpPr>
          <p:spPr>
            <a:xfrm>
              <a:off x="1435200" y="2425148"/>
              <a:ext cx="252674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Membantu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user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dalam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menangani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  <a:p>
              <a:pPr marL="171450" indent="-171450">
                <a:buFontTx/>
                <a:buChar char="-"/>
              </a:pP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Mempermudah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programmer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dalam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pendeteksian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  <a:p>
              <a:pPr marL="171450" indent="-171450">
                <a:buFontTx/>
                <a:buChar char="-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User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tidak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perlu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melakukan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restart program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setelah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terjadi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  <a:p>
              <a:pPr marL="171450" indent="-171450">
                <a:buFontTx/>
                <a:buChar char="-"/>
              </a:pP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Resiko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kehilangan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data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bisa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diminimalisir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67" name="Group 137">
            <a:extLst>
              <a:ext uri="{FF2B5EF4-FFF2-40B4-BE49-F238E27FC236}">
                <a16:creationId xmlns:a16="http://schemas.microsoft.com/office/drawing/2014/main" id="{C2E05F6B-43A2-4105-A0F3-3CDC45440C43}"/>
              </a:ext>
            </a:extLst>
          </p:cNvPr>
          <p:cNvGrpSpPr/>
          <p:nvPr/>
        </p:nvGrpSpPr>
        <p:grpSpPr>
          <a:xfrm>
            <a:off x="5111176" y="2525442"/>
            <a:ext cx="3197225" cy="1667749"/>
            <a:chOff x="4504627" y="2142394"/>
            <a:chExt cx="3197225" cy="166774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CAA335E-5C95-4DF2-9A6D-D78FE6CF9EE1}"/>
                </a:ext>
              </a:extLst>
            </p:cNvPr>
            <p:cNvSpPr/>
            <p:nvPr/>
          </p:nvSpPr>
          <p:spPr>
            <a:xfrm>
              <a:off x="4504627" y="2277144"/>
              <a:ext cx="662056" cy="66205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extBox 139">
              <a:extLst>
                <a:ext uri="{FF2B5EF4-FFF2-40B4-BE49-F238E27FC236}">
                  <a16:creationId xmlns:a16="http://schemas.microsoft.com/office/drawing/2014/main" id="{457DFE9F-2A20-4EF1-A93A-2FAA14DA8B3B}"/>
                </a:ext>
              </a:extLst>
            </p:cNvPr>
            <p:cNvSpPr txBox="1"/>
            <p:nvPr/>
          </p:nvSpPr>
          <p:spPr>
            <a:xfrm>
              <a:off x="5175104" y="2142394"/>
              <a:ext cx="155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Kekurangan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73" name="TextBox 140">
              <a:extLst>
                <a:ext uri="{FF2B5EF4-FFF2-40B4-BE49-F238E27FC236}">
                  <a16:creationId xmlns:a16="http://schemas.microsoft.com/office/drawing/2014/main" id="{43D3668A-4400-4C84-88E5-DB33BC218723}"/>
                </a:ext>
              </a:extLst>
            </p:cNvPr>
            <p:cNvSpPr txBox="1"/>
            <p:nvPr/>
          </p:nvSpPr>
          <p:spPr>
            <a:xfrm>
              <a:off x="5175104" y="2425148"/>
              <a:ext cx="2526748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Memperumit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kode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program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Programmer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harus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benar-benar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tahu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apa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kemungkinan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muncul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.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Satu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fungsi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pada program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bisa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memiliki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berbagai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kemungkinan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w Cen MT" panose="020B0602020104020603" pitchFamily="34" charset="0"/>
                </a:rPr>
                <a:t>kesalahan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11" name="Grafik 10" descr="Tambahkan">
            <a:extLst>
              <a:ext uri="{FF2B5EF4-FFF2-40B4-BE49-F238E27FC236}">
                <a16:creationId xmlns:a16="http://schemas.microsoft.com/office/drawing/2014/main" id="{87CC77EC-62AA-41D6-9046-D0A727A907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97932" y="2763658"/>
            <a:ext cx="457952" cy="457952"/>
          </a:xfrm>
          <a:prstGeom prst="rect">
            <a:avLst/>
          </a:prstGeom>
        </p:spPr>
      </p:pic>
      <p:sp>
        <p:nvSpPr>
          <p:cNvPr id="34" name="Persegi Panjang 33">
            <a:extLst>
              <a:ext uri="{FF2B5EF4-FFF2-40B4-BE49-F238E27FC236}">
                <a16:creationId xmlns:a16="http://schemas.microsoft.com/office/drawing/2014/main" id="{B4FB5290-FC9E-4134-914A-E9C5BACD1D6A}"/>
              </a:ext>
            </a:extLst>
          </p:cNvPr>
          <p:cNvSpPr/>
          <p:nvPr/>
        </p:nvSpPr>
        <p:spPr>
          <a:xfrm>
            <a:off x="5200681" y="2925232"/>
            <a:ext cx="433633" cy="1319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11">
            <a:extLst>
              <a:ext uri="{FF2B5EF4-FFF2-40B4-BE49-F238E27FC236}">
                <a16:creationId xmlns:a16="http://schemas.microsoft.com/office/drawing/2014/main" id="{EB402B96-23A7-4C7A-9D5F-71E2FC88B648}"/>
              </a:ext>
            </a:extLst>
          </p:cNvPr>
          <p:cNvSpPr txBox="1"/>
          <p:nvPr/>
        </p:nvSpPr>
        <p:spPr>
          <a:xfrm>
            <a:off x="1076310" y="1347387"/>
            <a:ext cx="7231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Kelebihan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dan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kekurangan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97584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8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">
            <a:extLst>
              <a:ext uri="{FF2B5EF4-FFF2-40B4-BE49-F238E27FC236}">
                <a16:creationId xmlns:a16="http://schemas.microsoft.com/office/drawing/2014/main" id="{0DE256BD-DBB9-40D5-B417-0B0B7780FC4F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9" b="9629"/>
          <a:stretch>
            <a:fillRect/>
          </a:stretch>
        </p:blipFill>
        <p:spPr>
          <a:xfrm>
            <a:off x="-46098" y="-19805"/>
            <a:ext cx="12221584" cy="6917551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3430608B-0699-459E-AEF8-5A0B5450FE05}"/>
              </a:ext>
            </a:extLst>
          </p:cNvPr>
          <p:cNvSpPr/>
          <p:nvPr/>
        </p:nvSpPr>
        <p:spPr>
          <a:xfrm>
            <a:off x="0" y="409432"/>
            <a:ext cx="11464119" cy="6448568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9">
            <a:extLst>
              <a:ext uri="{FF2B5EF4-FFF2-40B4-BE49-F238E27FC236}">
                <a16:creationId xmlns:a16="http://schemas.microsoft.com/office/drawing/2014/main" id="{07882800-4F87-4414-875E-C15FCBF3BDB1}"/>
              </a:ext>
            </a:extLst>
          </p:cNvPr>
          <p:cNvGrpSpPr/>
          <p:nvPr/>
        </p:nvGrpSpPr>
        <p:grpSpPr>
          <a:xfrm>
            <a:off x="2111112" y="2277749"/>
            <a:ext cx="7498448" cy="1950575"/>
            <a:chOff x="2565086" y="1971338"/>
            <a:chExt cx="7061829" cy="1651373"/>
          </a:xfrm>
        </p:grpSpPr>
        <p:sp>
          <p:nvSpPr>
            <p:cNvPr id="5" name="TextBox 7">
              <a:extLst>
                <a:ext uri="{FF2B5EF4-FFF2-40B4-BE49-F238E27FC236}">
                  <a16:creationId xmlns:a16="http://schemas.microsoft.com/office/drawing/2014/main" id="{2583DBDA-88B7-493D-9B65-582E914C9A41}"/>
                </a:ext>
              </a:extLst>
            </p:cNvPr>
            <p:cNvSpPr txBox="1"/>
            <p:nvPr/>
          </p:nvSpPr>
          <p:spPr>
            <a:xfrm>
              <a:off x="3436601" y="1971338"/>
              <a:ext cx="531879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8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THANKS</a:t>
              </a:r>
            </a:p>
          </p:txBody>
        </p:sp>
        <p:sp>
          <p:nvSpPr>
            <p:cNvPr id="6" name="TextBox 8">
              <a:extLst>
                <a:ext uri="{FF2B5EF4-FFF2-40B4-BE49-F238E27FC236}">
                  <a16:creationId xmlns:a16="http://schemas.microsoft.com/office/drawing/2014/main" id="{CDB37C46-5F26-46DE-BBB5-265484A0588E}"/>
                </a:ext>
              </a:extLst>
            </p:cNvPr>
            <p:cNvSpPr txBox="1"/>
            <p:nvPr/>
          </p:nvSpPr>
          <p:spPr>
            <a:xfrm>
              <a:off x="2565086" y="3231862"/>
              <a:ext cx="7061829" cy="390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dirty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64712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589</Words>
  <Application>Microsoft Office PowerPoint</Application>
  <PresentationFormat>Layar Lebar</PresentationFormat>
  <Paragraphs>102</Paragraphs>
  <Slides>9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5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9</vt:i4>
      </vt:variant>
    </vt:vector>
  </HeadingPairs>
  <TitlesOfParts>
    <vt:vector size="15" baseType="lpstr">
      <vt:lpstr>Arial</vt:lpstr>
      <vt:lpstr>Bodoni MT</vt:lpstr>
      <vt:lpstr>Calibri</vt:lpstr>
      <vt:lpstr>Calibri Light</vt:lpstr>
      <vt:lpstr>Tw Cen MT</vt:lpstr>
      <vt:lpstr>Tema Office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febidwiandriansyah@gmail.com</dc:creator>
  <cp:lastModifiedBy>febidwiandriansyah@gmail.com</cp:lastModifiedBy>
  <cp:revision>41</cp:revision>
  <dcterms:created xsi:type="dcterms:W3CDTF">2019-10-27T03:52:07Z</dcterms:created>
  <dcterms:modified xsi:type="dcterms:W3CDTF">2019-10-27T14:05:32Z</dcterms:modified>
</cp:coreProperties>
</file>

<file path=docProps/thumbnail.jpeg>
</file>